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321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65" r:id="rId11"/>
    <p:sldId id="315" r:id="rId12"/>
    <p:sldId id="353" r:id="rId13"/>
    <p:sldId id="292" r:id="rId14"/>
    <p:sldId id="355" r:id="rId15"/>
    <p:sldId id="262" r:id="rId16"/>
    <p:sldId id="356" r:id="rId17"/>
    <p:sldId id="357" r:id="rId18"/>
    <p:sldId id="359" r:id="rId19"/>
    <p:sldId id="358" r:id="rId20"/>
    <p:sldId id="275" r:id="rId21"/>
  </p:sldIdLst>
  <p:sldSz cx="9144000" cy="5143500" type="screen16x9"/>
  <p:notesSz cx="6858000" cy="9144000"/>
  <p:embeddedFontLst>
    <p:embeddedFont>
      <p:font typeface="Poppins Medium" panose="00000600000000000000" pitchFamily="2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  <p:embeddedFont>
      <p:font typeface="Viga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B2B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FD5D3-072A-4D31-BC9F-6F6016E2E87A}">
  <a:tblStyle styleId="{45BFD5D3-072A-4D31-BC9F-6F6016E2E8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84" autoAdjust="0"/>
  </p:normalViewPr>
  <p:slideViewPr>
    <p:cSldViewPr snapToGrid="0">
      <p:cViewPr varScale="1">
        <p:scale>
          <a:sx n="126" d="100"/>
          <a:sy n="126" d="100"/>
        </p:scale>
        <p:origin x="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0356526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0356526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166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0356526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0356526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77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cea9f7dc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cea9f7dc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414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125dd8fc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125dd8fc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cea9f7dc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cea9f7dc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21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cea9f7dc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cea9f7dc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cea9f7dc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cea9f7dc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496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cea9f7dc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cea9f7dc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02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cea9f7dc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cea9f7dc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324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cea9f7dc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cea9f7dc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09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415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3125dd8fc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3125dd8fc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0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62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04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13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0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175" y="1295475"/>
            <a:ext cx="4859700" cy="204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6200" y="3621025"/>
            <a:ext cx="4218300" cy="26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13" name="Google Shape;13;p2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01200" y="3015075"/>
            <a:ext cx="5260450" cy="4388975"/>
          </a:xfrm>
          <a:custGeom>
            <a:avLst/>
            <a:gdLst/>
            <a:ahLst/>
            <a:cxnLst/>
            <a:rect l="l" t="t" r="r" b="b"/>
            <a:pathLst>
              <a:path w="210418" h="175559" extrusionOk="0">
                <a:moveTo>
                  <a:pt x="102449" y="0"/>
                </a:moveTo>
                <a:cubicBezTo>
                  <a:pt x="96429" y="0"/>
                  <a:pt x="90375" y="553"/>
                  <a:pt x="84360" y="1697"/>
                </a:cubicBezTo>
                <a:cubicBezTo>
                  <a:pt x="72252" y="3998"/>
                  <a:pt x="60577" y="8501"/>
                  <a:pt x="50069" y="14939"/>
                </a:cubicBezTo>
                <a:cubicBezTo>
                  <a:pt x="44399" y="18442"/>
                  <a:pt x="39061" y="22545"/>
                  <a:pt x="34191" y="27115"/>
                </a:cubicBezTo>
                <a:cubicBezTo>
                  <a:pt x="32724" y="28482"/>
                  <a:pt x="31323" y="29883"/>
                  <a:pt x="29955" y="31351"/>
                </a:cubicBezTo>
                <a:cubicBezTo>
                  <a:pt x="24151" y="37456"/>
                  <a:pt x="19147" y="44327"/>
                  <a:pt x="15078" y="51699"/>
                </a:cubicBezTo>
                <a:cubicBezTo>
                  <a:pt x="4036" y="71914"/>
                  <a:pt x="0" y="96798"/>
                  <a:pt x="2836" y="120115"/>
                </a:cubicBezTo>
                <a:cubicBezTo>
                  <a:pt x="4170" y="130956"/>
                  <a:pt x="6705" y="142064"/>
                  <a:pt x="12042" y="151671"/>
                </a:cubicBezTo>
                <a:cubicBezTo>
                  <a:pt x="16479" y="159476"/>
                  <a:pt x="22950" y="166281"/>
                  <a:pt x="31122" y="169984"/>
                </a:cubicBezTo>
                <a:cubicBezTo>
                  <a:pt x="36842" y="172572"/>
                  <a:pt x="42598" y="173499"/>
                  <a:pt x="48379" y="173499"/>
                </a:cubicBezTo>
                <a:cubicBezTo>
                  <a:pt x="62921" y="173499"/>
                  <a:pt x="77624" y="167640"/>
                  <a:pt x="92315" y="167640"/>
                </a:cubicBezTo>
                <a:cubicBezTo>
                  <a:pt x="92632" y="167640"/>
                  <a:pt x="92949" y="167643"/>
                  <a:pt x="93267" y="167649"/>
                </a:cubicBezTo>
                <a:cubicBezTo>
                  <a:pt x="101506" y="167782"/>
                  <a:pt x="109512" y="169950"/>
                  <a:pt x="117417" y="172052"/>
                </a:cubicBezTo>
                <a:lnTo>
                  <a:pt x="117918" y="172185"/>
                </a:lnTo>
                <a:cubicBezTo>
                  <a:pt x="125517" y="174165"/>
                  <a:pt x="133489" y="175559"/>
                  <a:pt x="141406" y="175559"/>
                </a:cubicBezTo>
                <a:cubicBezTo>
                  <a:pt x="147495" y="175559"/>
                  <a:pt x="153551" y="174735"/>
                  <a:pt x="159381" y="172719"/>
                </a:cubicBezTo>
                <a:cubicBezTo>
                  <a:pt x="171589" y="168516"/>
                  <a:pt x="182631" y="160177"/>
                  <a:pt x="190403" y="149869"/>
                </a:cubicBezTo>
                <a:cubicBezTo>
                  <a:pt x="210417" y="123350"/>
                  <a:pt x="207982" y="84456"/>
                  <a:pt x="193739" y="55969"/>
                </a:cubicBezTo>
                <a:cubicBezTo>
                  <a:pt x="176565" y="21709"/>
                  <a:pt x="140167" y="0"/>
                  <a:pt x="102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1790949" y="780500"/>
            <a:ext cx="7131821" cy="7372553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8050" y="3149900"/>
            <a:ext cx="2833500" cy="57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8050" y="3727094"/>
            <a:ext cx="2833500" cy="518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26" name="Google Shape;26;p3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 rot="10800000" flipH="1">
            <a:off x="4275738" y="3548775"/>
            <a:ext cx="5265450" cy="4392325"/>
          </a:xfrm>
          <a:custGeom>
            <a:avLst/>
            <a:gdLst/>
            <a:ahLst/>
            <a:cxnLst/>
            <a:rect l="l" t="t" r="r" b="b"/>
            <a:pathLst>
              <a:path w="210618" h="175693" extrusionOk="0">
                <a:moveTo>
                  <a:pt x="102516" y="1"/>
                </a:moveTo>
                <a:cubicBezTo>
                  <a:pt x="96495" y="1"/>
                  <a:pt x="90441" y="554"/>
                  <a:pt x="84427" y="1697"/>
                </a:cubicBezTo>
                <a:cubicBezTo>
                  <a:pt x="72319" y="4032"/>
                  <a:pt x="60644" y="8535"/>
                  <a:pt x="50136" y="15006"/>
                </a:cubicBezTo>
                <a:cubicBezTo>
                  <a:pt x="44465" y="18509"/>
                  <a:pt x="39128" y="22578"/>
                  <a:pt x="34225" y="27182"/>
                </a:cubicBezTo>
                <a:cubicBezTo>
                  <a:pt x="32790" y="28549"/>
                  <a:pt x="31356" y="29984"/>
                  <a:pt x="29988" y="31418"/>
                </a:cubicBezTo>
                <a:cubicBezTo>
                  <a:pt x="24184" y="37556"/>
                  <a:pt x="19181" y="44394"/>
                  <a:pt x="15145" y="51766"/>
                </a:cubicBezTo>
                <a:cubicBezTo>
                  <a:pt x="4037" y="72014"/>
                  <a:pt x="0" y="96898"/>
                  <a:pt x="2836" y="120248"/>
                </a:cubicBezTo>
                <a:cubicBezTo>
                  <a:pt x="4170" y="131089"/>
                  <a:pt x="6705" y="142164"/>
                  <a:pt x="12142" y="151804"/>
                </a:cubicBezTo>
                <a:cubicBezTo>
                  <a:pt x="16546" y="159610"/>
                  <a:pt x="23017" y="166415"/>
                  <a:pt x="31189" y="170117"/>
                </a:cubicBezTo>
                <a:cubicBezTo>
                  <a:pt x="36909" y="172706"/>
                  <a:pt x="42667" y="173632"/>
                  <a:pt x="48453" y="173632"/>
                </a:cubicBezTo>
                <a:cubicBezTo>
                  <a:pt x="63006" y="173632"/>
                  <a:pt x="77733" y="167774"/>
                  <a:pt x="92447" y="167774"/>
                </a:cubicBezTo>
                <a:cubicBezTo>
                  <a:pt x="92765" y="167774"/>
                  <a:pt x="93083" y="167777"/>
                  <a:pt x="93400" y="167782"/>
                </a:cubicBezTo>
                <a:cubicBezTo>
                  <a:pt x="101606" y="167916"/>
                  <a:pt x="109612" y="170084"/>
                  <a:pt x="117551" y="172185"/>
                </a:cubicBezTo>
                <a:lnTo>
                  <a:pt x="118051" y="172319"/>
                </a:lnTo>
                <a:cubicBezTo>
                  <a:pt x="125632" y="174299"/>
                  <a:pt x="133617" y="175692"/>
                  <a:pt x="141543" y="175692"/>
                </a:cubicBezTo>
                <a:cubicBezTo>
                  <a:pt x="147639" y="175692"/>
                  <a:pt x="153699" y="174868"/>
                  <a:pt x="159514" y="172852"/>
                </a:cubicBezTo>
                <a:cubicBezTo>
                  <a:pt x="171756" y="168649"/>
                  <a:pt x="182764" y="160310"/>
                  <a:pt x="190570" y="150003"/>
                </a:cubicBezTo>
                <a:cubicBezTo>
                  <a:pt x="210617" y="123450"/>
                  <a:pt x="208182" y="84556"/>
                  <a:pt x="193906" y="56036"/>
                </a:cubicBezTo>
                <a:cubicBezTo>
                  <a:pt x="176703" y="21717"/>
                  <a:pt x="140250" y="1"/>
                  <a:pt x="1025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2982500" y="-1552511"/>
            <a:ext cx="7606897" cy="7863664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4234125" y="1640438"/>
            <a:ext cx="4001400" cy="122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86" name="Google Shape;86;p11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4234125" y="2960663"/>
            <a:ext cx="4001400" cy="54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38259" y="1929788"/>
            <a:ext cx="2517902" cy="2528584"/>
          </a:xfrm>
          <a:custGeom>
            <a:avLst/>
            <a:gdLst/>
            <a:ahLst/>
            <a:cxnLst/>
            <a:rect l="l" t="t" r="r" b="b"/>
            <a:pathLst>
              <a:path w="74754" h="75060" extrusionOk="0">
                <a:moveTo>
                  <a:pt x="37493" y="0"/>
                </a:moveTo>
                <a:cubicBezTo>
                  <a:pt x="26987" y="0"/>
                  <a:pt x="16666" y="6355"/>
                  <a:pt x="10408" y="14430"/>
                </a:cubicBezTo>
                <a:cubicBezTo>
                  <a:pt x="267" y="27472"/>
                  <a:pt x="0" y="46486"/>
                  <a:pt x="9741" y="59796"/>
                </a:cubicBezTo>
                <a:cubicBezTo>
                  <a:pt x="12443" y="63498"/>
                  <a:pt x="15812" y="66734"/>
                  <a:pt x="19648" y="69169"/>
                </a:cubicBezTo>
                <a:cubicBezTo>
                  <a:pt x="21749" y="70503"/>
                  <a:pt x="23984" y="71637"/>
                  <a:pt x="26286" y="72571"/>
                </a:cubicBezTo>
                <a:cubicBezTo>
                  <a:pt x="26953" y="72838"/>
                  <a:pt x="27653" y="73105"/>
                  <a:pt x="28387" y="73305"/>
                </a:cubicBezTo>
                <a:cubicBezTo>
                  <a:pt x="31323" y="74273"/>
                  <a:pt x="34425" y="74840"/>
                  <a:pt x="37560" y="75006"/>
                </a:cubicBezTo>
                <a:cubicBezTo>
                  <a:pt x="38212" y="75042"/>
                  <a:pt x="38865" y="75060"/>
                  <a:pt x="39521" y="75060"/>
                </a:cubicBezTo>
                <a:cubicBezTo>
                  <a:pt x="47463" y="75060"/>
                  <a:pt x="55666" y="72480"/>
                  <a:pt x="62445" y="68135"/>
                </a:cubicBezTo>
                <a:cubicBezTo>
                  <a:pt x="65881" y="65967"/>
                  <a:pt x="69216" y="63331"/>
                  <a:pt x="71585" y="59996"/>
                </a:cubicBezTo>
                <a:cubicBezTo>
                  <a:pt x="73486" y="57294"/>
                  <a:pt x="74754" y="54025"/>
                  <a:pt x="74654" y="50689"/>
                </a:cubicBezTo>
                <a:cubicBezTo>
                  <a:pt x="74487" y="42350"/>
                  <a:pt x="67148" y="37279"/>
                  <a:pt x="63946" y="30241"/>
                </a:cubicBezTo>
                <a:cubicBezTo>
                  <a:pt x="62678" y="27439"/>
                  <a:pt x="62111" y="24437"/>
                  <a:pt x="61578" y="21435"/>
                </a:cubicBezTo>
                <a:cubicBezTo>
                  <a:pt x="61578" y="21335"/>
                  <a:pt x="61511" y="21301"/>
                  <a:pt x="61511" y="21235"/>
                </a:cubicBezTo>
                <a:cubicBezTo>
                  <a:pt x="60577" y="16164"/>
                  <a:pt x="58742" y="10994"/>
                  <a:pt x="55073" y="7258"/>
                </a:cubicBezTo>
                <a:cubicBezTo>
                  <a:pt x="51671" y="3789"/>
                  <a:pt x="47134" y="1454"/>
                  <a:pt x="42431" y="486"/>
                </a:cubicBezTo>
                <a:cubicBezTo>
                  <a:pt x="40790" y="157"/>
                  <a:pt x="39140" y="0"/>
                  <a:pt x="374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/>
          <p:nvPr/>
        </p:nvSpPr>
        <p:spPr>
          <a:xfrm rot="10800000">
            <a:off x="-1251025" y="2738200"/>
            <a:ext cx="5067000" cy="4378600"/>
          </a:xfrm>
          <a:custGeom>
            <a:avLst/>
            <a:gdLst/>
            <a:ahLst/>
            <a:cxnLst/>
            <a:rect l="l" t="t" r="r" b="b"/>
            <a:pathLst>
              <a:path w="202680" h="175144" extrusionOk="0">
                <a:moveTo>
                  <a:pt x="99080" y="0"/>
                </a:moveTo>
                <a:cubicBezTo>
                  <a:pt x="96717" y="0"/>
                  <a:pt x="94347" y="89"/>
                  <a:pt x="91972" y="270"/>
                </a:cubicBezTo>
                <a:cubicBezTo>
                  <a:pt x="79999" y="1185"/>
                  <a:pt x="68212" y="4272"/>
                  <a:pt x="57355" y="9405"/>
                </a:cubicBezTo>
                <a:cubicBezTo>
                  <a:pt x="51477" y="12197"/>
                  <a:pt x="45878" y="15578"/>
                  <a:pt x="40667" y="19471"/>
                </a:cubicBezTo>
                <a:cubicBezTo>
                  <a:pt x="39085" y="20634"/>
                  <a:pt x="37580" y="21828"/>
                  <a:pt x="36091" y="23100"/>
                </a:cubicBezTo>
                <a:cubicBezTo>
                  <a:pt x="29825" y="28389"/>
                  <a:pt x="24242" y="34453"/>
                  <a:pt x="19527" y="41169"/>
                </a:cubicBezTo>
                <a:cubicBezTo>
                  <a:pt x="6592" y="59563"/>
                  <a:pt x="0" y="83200"/>
                  <a:pt x="218" y="106076"/>
                </a:cubicBezTo>
                <a:cubicBezTo>
                  <a:pt x="311" y="116700"/>
                  <a:pt x="1551" y="127697"/>
                  <a:pt x="5724" y="137561"/>
                </a:cubicBezTo>
                <a:cubicBezTo>
                  <a:pt x="9136" y="145579"/>
                  <a:pt x="14688" y="152869"/>
                  <a:pt x="22164" y="157336"/>
                </a:cubicBezTo>
                <a:cubicBezTo>
                  <a:pt x="29637" y="161789"/>
                  <a:pt x="37548" y="162990"/>
                  <a:pt x="45635" y="162990"/>
                </a:cubicBezTo>
                <a:cubicBezTo>
                  <a:pt x="55114" y="162990"/>
                  <a:pt x="64834" y="161339"/>
                  <a:pt x="74371" y="161339"/>
                </a:cubicBezTo>
                <a:cubicBezTo>
                  <a:pt x="77129" y="161339"/>
                  <a:pt x="79872" y="161478"/>
                  <a:pt x="82589" y="161833"/>
                </a:cubicBezTo>
                <a:cubicBezTo>
                  <a:pt x="90561" y="162857"/>
                  <a:pt x="98068" y="165819"/>
                  <a:pt x="105497" y="168735"/>
                </a:cubicBezTo>
                <a:cubicBezTo>
                  <a:pt x="105652" y="168813"/>
                  <a:pt x="105822" y="168875"/>
                  <a:pt x="105977" y="168921"/>
                </a:cubicBezTo>
                <a:cubicBezTo>
                  <a:pt x="115168" y="172487"/>
                  <a:pt x="125119" y="175143"/>
                  <a:pt x="135046" y="175143"/>
                </a:cubicBezTo>
                <a:cubicBezTo>
                  <a:pt x="138721" y="175143"/>
                  <a:pt x="142394" y="174779"/>
                  <a:pt x="146023" y="173962"/>
                </a:cubicBezTo>
                <a:cubicBezTo>
                  <a:pt x="158338" y="171217"/>
                  <a:pt x="169892" y="164330"/>
                  <a:pt x="178547" y="155211"/>
                </a:cubicBezTo>
                <a:cubicBezTo>
                  <a:pt x="200803" y="131729"/>
                  <a:pt x="202680" y="93824"/>
                  <a:pt x="191963" y="64681"/>
                </a:cubicBezTo>
                <a:cubicBezTo>
                  <a:pt x="177833" y="26295"/>
                  <a:pt x="139686" y="0"/>
                  <a:pt x="990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/>
          <p:nvPr/>
        </p:nvSpPr>
        <p:spPr>
          <a:xfrm>
            <a:off x="4519150" y="1003606"/>
            <a:ext cx="6262576" cy="6473967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 flipH="1">
            <a:off x="-1747875" y="-3025925"/>
            <a:ext cx="5067000" cy="4378600"/>
          </a:xfrm>
          <a:custGeom>
            <a:avLst/>
            <a:gdLst/>
            <a:ahLst/>
            <a:cxnLst/>
            <a:rect l="l" t="t" r="r" b="b"/>
            <a:pathLst>
              <a:path w="202680" h="175144" extrusionOk="0">
                <a:moveTo>
                  <a:pt x="99080" y="0"/>
                </a:moveTo>
                <a:cubicBezTo>
                  <a:pt x="96717" y="0"/>
                  <a:pt x="94347" y="89"/>
                  <a:pt x="91972" y="270"/>
                </a:cubicBezTo>
                <a:cubicBezTo>
                  <a:pt x="79999" y="1185"/>
                  <a:pt x="68212" y="4272"/>
                  <a:pt x="57355" y="9405"/>
                </a:cubicBezTo>
                <a:cubicBezTo>
                  <a:pt x="51477" y="12197"/>
                  <a:pt x="45878" y="15578"/>
                  <a:pt x="40667" y="19471"/>
                </a:cubicBezTo>
                <a:cubicBezTo>
                  <a:pt x="39085" y="20634"/>
                  <a:pt x="37580" y="21828"/>
                  <a:pt x="36091" y="23100"/>
                </a:cubicBezTo>
                <a:cubicBezTo>
                  <a:pt x="29825" y="28389"/>
                  <a:pt x="24242" y="34453"/>
                  <a:pt x="19527" y="41169"/>
                </a:cubicBezTo>
                <a:cubicBezTo>
                  <a:pt x="6592" y="59563"/>
                  <a:pt x="0" y="83200"/>
                  <a:pt x="218" y="106076"/>
                </a:cubicBezTo>
                <a:cubicBezTo>
                  <a:pt x="311" y="116700"/>
                  <a:pt x="1551" y="127697"/>
                  <a:pt x="5724" y="137561"/>
                </a:cubicBezTo>
                <a:cubicBezTo>
                  <a:pt x="9136" y="145579"/>
                  <a:pt x="14688" y="152869"/>
                  <a:pt x="22164" y="157336"/>
                </a:cubicBezTo>
                <a:cubicBezTo>
                  <a:pt x="29637" y="161789"/>
                  <a:pt x="37548" y="162990"/>
                  <a:pt x="45635" y="162990"/>
                </a:cubicBezTo>
                <a:cubicBezTo>
                  <a:pt x="55114" y="162990"/>
                  <a:pt x="64834" y="161339"/>
                  <a:pt x="74371" y="161339"/>
                </a:cubicBezTo>
                <a:cubicBezTo>
                  <a:pt x="77129" y="161339"/>
                  <a:pt x="79872" y="161478"/>
                  <a:pt x="82589" y="161833"/>
                </a:cubicBezTo>
                <a:cubicBezTo>
                  <a:pt x="90561" y="162857"/>
                  <a:pt x="98068" y="165819"/>
                  <a:pt x="105497" y="168735"/>
                </a:cubicBezTo>
                <a:cubicBezTo>
                  <a:pt x="105652" y="168813"/>
                  <a:pt x="105822" y="168875"/>
                  <a:pt x="105977" y="168921"/>
                </a:cubicBezTo>
                <a:cubicBezTo>
                  <a:pt x="115168" y="172487"/>
                  <a:pt x="125119" y="175143"/>
                  <a:pt x="135046" y="175143"/>
                </a:cubicBezTo>
                <a:cubicBezTo>
                  <a:pt x="138721" y="175143"/>
                  <a:pt x="142394" y="174779"/>
                  <a:pt x="146023" y="173962"/>
                </a:cubicBezTo>
                <a:cubicBezTo>
                  <a:pt x="158338" y="171217"/>
                  <a:pt x="169892" y="164330"/>
                  <a:pt x="178547" y="155211"/>
                </a:cubicBezTo>
                <a:cubicBezTo>
                  <a:pt x="200803" y="131729"/>
                  <a:pt x="202680" y="93824"/>
                  <a:pt x="191963" y="64681"/>
                </a:cubicBezTo>
                <a:cubicBezTo>
                  <a:pt x="177833" y="26295"/>
                  <a:pt x="139686" y="0"/>
                  <a:pt x="990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7"/>
          <p:cNvSpPr/>
          <p:nvPr/>
        </p:nvSpPr>
        <p:spPr>
          <a:xfrm rot="552817">
            <a:off x="6067819" y="3020977"/>
            <a:ext cx="4140543" cy="4279965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644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bg>
      <p:bgPr>
        <a:solidFill>
          <a:schemeClr val="accent3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 flipH="1">
            <a:off x="-2520550" y="-1552511"/>
            <a:ext cx="7606897" cy="7863664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28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224" name="Google Shape;224;p28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8"/>
          <p:cNvSpPr/>
          <p:nvPr/>
        </p:nvSpPr>
        <p:spPr>
          <a:xfrm>
            <a:off x="917700" y="83000"/>
            <a:ext cx="35322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Char char="●"/>
              <a:defRPr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66" r:id="rId6"/>
    <p:sldLayoutId id="2147483667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/>
          <p:nvPr/>
        </p:nvSpPr>
        <p:spPr>
          <a:xfrm>
            <a:off x="730750" y="3584275"/>
            <a:ext cx="4090800" cy="339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ctrTitle"/>
          </p:nvPr>
        </p:nvSpPr>
        <p:spPr>
          <a:xfrm>
            <a:off x="641064" y="857242"/>
            <a:ext cx="5291074" cy="233635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Web Development Using React </a:t>
            </a:r>
            <a:br>
              <a:rPr lang="en" dirty="0"/>
            </a:br>
            <a:r>
              <a:rPr lang="en-U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(Client Side Technologies - JavaScript)</a:t>
            </a:r>
            <a:endParaRPr sz="2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1"/>
          </p:nvPr>
        </p:nvSpPr>
        <p:spPr>
          <a:xfrm>
            <a:off x="806200" y="3621025"/>
            <a:ext cx="4218300" cy="26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Eng. Reem Hassan Ahmed</a:t>
            </a:r>
            <a:endParaRPr dirty="0"/>
          </a:p>
        </p:txBody>
      </p:sp>
      <p:grpSp>
        <p:nvGrpSpPr>
          <p:cNvPr id="286" name="Google Shape;286;p32"/>
          <p:cNvGrpSpPr/>
          <p:nvPr/>
        </p:nvGrpSpPr>
        <p:grpSpPr>
          <a:xfrm>
            <a:off x="5178525" y="694275"/>
            <a:ext cx="3470518" cy="4129675"/>
            <a:chOff x="5178525" y="694275"/>
            <a:chExt cx="3470518" cy="4129675"/>
          </a:xfrm>
        </p:grpSpPr>
        <p:grpSp>
          <p:nvGrpSpPr>
            <p:cNvPr id="287" name="Google Shape;287;p32"/>
            <p:cNvGrpSpPr/>
            <p:nvPr/>
          </p:nvGrpSpPr>
          <p:grpSpPr>
            <a:xfrm>
              <a:off x="5178525" y="694275"/>
              <a:ext cx="3470518" cy="4129675"/>
              <a:chOff x="5178525" y="694275"/>
              <a:chExt cx="3470518" cy="4129675"/>
            </a:xfrm>
          </p:grpSpPr>
          <p:sp>
            <p:nvSpPr>
              <p:cNvPr id="288" name="Google Shape;288;p32"/>
              <p:cNvSpPr/>
              <p:nvPr/>
            </p:nvSpPr>
            <p:spPr>
              <a:xfrm>
                <a:off x="7824763" y="731275"/>
                <a:ext cx="304400" cy="304400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071" y="801"/>
                    </a:moveTo>
                    <a:cubicBezTo>
                      <a:pt x="9007" y="801"/>
                      <a:pt x="11375" y="3170"/>
                      <a:pt x="11375" y="6105"/>
                    </a:cubicBezTo>
                    <a:cubicBezTo>
                      <a:pt x="11375" y="9007"/>
                      <a:pt x="9007" y="11375"/>
                      <a:pt x="6071" y="11375"/>
                    </a:cubicBezTo>
                    <a:cubicBezTo>
                      <a:pt x="3169" y="11375"/>
                      <a:pt x="767" y="9007"/>
                      <a:pt x="767" y="6105"/>
                    </a:cubicBezTo>
                    <a:cubicBezTo>
                      <a:pt x="767" y="3170"/>
                      <a:pt x="3169" y="801"/>
                      <a:pt x="6071" y="801"/>
                    </a:cubicBezTo>
                    <a:close/>
                    <a:moveTo>
                      <a:pt x="6071" y="1"/>
                    </a:moveTo>
                    <a:cubicBezTo>
                      <a:pt x="2702" y="1"/>
                      <a:pt x="0" y="2703"/>
                      <a:pt x="0" y="6105"/>
                    </a:cubicBezTo>
                    <a:cubicBezTo>
                      <a:pt x="0" y="9474"/>
                      <a:pt x="2735" y="12176"/>
                      <a:pt x="6071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3"/>
                      <a:pt x="9440" y="1"/>
                      <a:pt x="60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9" name="Google Shape;289;p32"/>
              <p:cNvGrpSpPr/>
              <p:nvPr/>
            </p:nvGrpSpPr>
            <p:grpSpPr>
              <a:xfrm>
                <a:off x="5232725" y="694275"/>
                <a:ext cx="158475" cy="160125"/>
                <a:chOff x="4453600" y="764325"/>
                <a:chExt cx="158475" cy="160125"/>
              </a:xfrm>
            </p:grpSpPr>
            <p:sp>
              <p:nvSpPr>
                <p:cNvPr id="290" name="Google Shape;290;p32"/>
                <p:cNvSpPr/>
                <p:nvPr/>
              </p:nvSpPr>
              <p:spPr>
                <a:xfrm>
                  <a:off x="4523650" y="764325"/>
                  <a:ext cx="19200" cy="16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6405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401"/>
                      </a:cubicBezTo>
                      <a:lnTo>
                        <a:pt x="0" y="6005"/>
                      </a:lnTo>
                      <a:cubicBezTo>
                        <a:pt x="0" y="6205"/>
                        <a:pt x="167" y="6405"/>
                        <a:pt x="367" y="6405"/>
                      </a:cubicBezTo>
                      <a:cubicBezTo>
                        <a:pt x="601" y="6405"/>
                        <a:pt x="768" y="6238"/>
                        <a:pt x="734" y="5971"/>
                      </a:cubicBezTo>
                      <a:lnTo>
                        <a:pt x="734" y="401"/>
                      </a:lnTo>
                      <a:cubicBezTo>
                        <a:pt x="734" y="167"/>
                        <a:pt x="568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2"/>
                <p:cNvSpPr/>
                <p:nvPr/>
              </p:nvSpPr>
              <p:spPr>
                <a:xfrm>
                  <a:off x="4453600" y="835200"/>
                  <a:ext cx="158475" cy="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9" h="768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401"/>
                      </a:cubicBezTo>
                      <a:cubicBezTo>
                        <a:pt x="0" y="601"/>
                        <a:pt x="167" y="768"/>
                        <a:pt x="367" y="768"/>
                      </a:cubicBezTo>
                      <a:lnTo>
                        <a:pt x="6005" y="768"/>
                      </a:lnTo>
                      <a:cubicBezTo>
                        <a:pt x="6205" y="768"/>
                        <a:pt x="6338" y="601"/>
                        <a:pt x="6338" y="401"/>
                      </a:cubicBezTo>
                      <a:cubicBezTo>
                        <a:pt x="6338" y="168"/>
                        <a:pt x="6172" y="1"/>
                        <a:pt x="5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292;p32"/>
              <p:cNvGrpSpPr/>
              <p:nvPr/>
            </p:nvGrpSpPr>
            <p:grpSpPr>
              <a:xfrm>
                <a:off x="8383900" y="2968400"/>
                <a:ext cx="158450" cy="158475"/>
                <a:chOff x="8340550" y="3153525"/>
                <a:chExt cx="158450" cy="158475"/>
              </a:xfrm>
            </p:grpSpPr>
            <p:sp>
              <p:nvSpPr>
                <p:cNvPr id="293" name="Google Shape;293;p32"/>
                <p:cNvSpPr/>
                <p:nvPr/>
              </p:nvSpPr>
              <p:spPr>
                <a:xfrm>
                  <a:off x="8410600" y="3153525"/>
                  <a:ext cx="18350" cy="15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6339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401"/>
                      </a:cubicBezTo>
                      <a:lnTo>
                        <a:pt x="0" y="5972"/>
                      </a:lnTo>
                      <a:cubicBezTo>
                        <a:pt x="0" y="6172"/>
                        <a:pt x="167" y="6339"/>
                        <a:pt x="367" y="6339"/>
                      </a:cubicBezTo>
                      <a:cubicBezTo>
                        <a:pt x="567" y="6339"/>
                        <a:pt x="734" y="6172"/>
                        <a:pt x="734" y="5972"/>
                      </a:cubicBezTo>
                      <a:lnTo>
                        <a:pt x="734" y="401"/>
                      </a:lnTo>
                      <a:cubicBezTo>
                        <a:pt x="734" y="168"/>
                        <a:pt x="567" y="1"/>
                        <a:pt x="3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32"/>
                <p:cNvSpPr/>
                <p:nvPr/>
              </p:nvSpPr>
              <p:spPr>
                <a:xfrm>
                  <a:off x="8340550" y="3223575"/>
                  <a:ext cx="158450" cy="1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8" h="769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cubicBezTo>
                        <a:pt x="0" y="601"/>
                        <a:pt x="167" y="768"/>
                        <a:pt x="367" y="768"/>
                      </a:cubicBezTo>
                      <a:lnTo>
                        <a:pt x="5971" y="768"/>
                      </a:lnTo>
                      <a:cubicBezTo>
                        <a:pt x="6171" y="768"/>
                        <a:pt x="6338" y="601"/>
                        <a:pt x="6338" y="368"/>
                      </a:cubicBezTo>
                      <a:cubicBezTo>
                        <a:pt x="6338" y="168"/>
                        <a:pt x="6171" y="1"/>
                        <a:pt x="5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295;p32"/>
              <p:cNvGrpSpPr/>
              <p:nvPr/>
            </p:nvGrpSpPr>
            <p:grpSpPr>
              <a:xfrm>
                <a:off x="6255725" y="1529550"/>
                <a:ext cx="142625" cy="142625"/>
                <a:chOff x="5959675" y="1697500"/>
                <a:chExt cx="142625" cy="142625"/>
              </a:xfrm>
            </p:grpSpPr>
            <p:sp>
              <p:nvSpPr>
                <p:cNvPr id="296" name="Google Shape;296;p32"/>
                <p:cNvSpPr/>
                <p:nvPr/>
              </p:nvSpPr>
              <p:spPr>
                <a:xfrm>
                  <a:off x="6022225" y="1697500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lnTo>
                        <a:pt x="0" y="5337"/>
                      </a:lnTo>
                      <a:cubicBezTo>
                        <a:pt x="0" y="5537"/>
                        <a:pt x="167" y="5704"/>
                        <a:pt x="367" y="5704"/>
                      </a:cubicBezTo>
                      <a:cubicBezTo>
                        <a:pt x="601" y="5704"/>
                        <a:pt x="767" y="5537"/>
                        <a:pt x="767" y="5337"/>
                      </a:cubicBezTo>
                      <a:lnTo>
                        <a:pt x="767" y="367"/>
                      </a:lnTo>
                      <a:cubicBezTo>
                        <a:pt x="767" y="167"/>
                        <a:pt x="601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32"/>
                <p:cNvSpPr/>
                <p:nvPr/>
              </p:nvSpPr>
              <p:spPr>
                <a:xfrm>
                  <a:off x="5959675" y="17592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1"/>
                      </a:moveTo>
                      <a:cubicBezTo>
                        <a:pt x="167" y="1"/>
                        <a:pt x="0" y="167"/>
                        <a:pt x="0" y="367"/>
                      </a:cubicBezTo>
                      <a:cubicBezTo>
                        <a:pt x="0" y="568"/>
                        <a:pt x="167" y="734"/>
                        <a:pt x="367" y="734"/>
                      </a:cubicBezTo>
                      <a:lnTo>
                        <a:pt x="5338" y="734"/>
                      </a:lnTo>
                      <a:cubicBezTo>
                        <a:pt x="5538" y="734"/>
                        <a:pt x="5705" y="568"/>
                        <a:pt x="5705" y="367"/>
                      </a:cubicBezTo>
                      <a:cubicBezTo>
                        <a:pt x="5705" y="167"/>
                        <a:pt x="5538" y="1"/>
                        <a:pt x="53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298;p32"/>
              <p:cNvGrpSpPr/>
              <p:nvPr/>
            </p:nvGrpSpPr>
            <p:grpSpPr>
              <a:xfrm>
                <a:off x="5897963" y="2785800"/>
                <a:ext cx="266050" cy="266050"/>
                <a:chOff x="4542000" y="2493050"/>
                <a:chExt cx="266050" cy="266050"/>
              </a:xfrm>
            </p:grpSpPr>
            <p:sp>
              <p:nvSpPr>
                <p:cNvPr id="299" name="Google Shape;299;p32"/>
                <p:cNvSpPr/>
                <p:nvPr/>
              </p:nvSpPr>
              <p:spPr>
                <a:xfrm>
                  <a:off x="4665425" y="2493050"/>
                  <a:ext cx="19200" cy="26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0642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10242"/>
                      </a:lnTo>
                      <a:cubicBezTo>
                        <a:pt x="0" y="10475"/>
                        <a:pt x="167" y="10642"/>
                        <a:pt x="367" y="10642"/>
                      </a:cubicBezTo>
                      <a:cubicBezTo>
                        <a:pt x="601" y="10642"/>
                        <a:pt x="767" y="10475"/>
                        <a:pt x="734" y="10242"/>
                      </a:cubicBezTo>
                      <a:lnTo>
                        <a:pt x="734" y="368"/>
                      </a:lnTo>
                      <a:cubicBezTo>
                        <a:pt x="734" y="168"/>
                        <a:pt x="567" y="1"/>
                        <a:pt x="3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2"/>
                <p:cNvSpPr/>
                <p:nvPr/>
              </p:nvSpPr>
              <p:spPr>
                <a:xfrm>
                  <a:off x="4542000" y="2617325"/>
                  <a:ext cx="2660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2" h="734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cubicBezTo>
                        <a:pt x="0" y="567"/>
                        <a:pt x="167" y="734"/>
                        <a:pt x="367" y="734"/>
                      </a:cubicBezTo>
                      <a:lnTo>
                        <a:pt x="10274" y="734"/>
                      </a:lnTo>
                      <a:cubicBezTo>
                        <a:pt x="10474" y="734"/>
                        <a:pt x="10641" y="567"/>
                        <a:pt x="10641" y="367"/>
                      </a:cubicBezTo>
                      <a:cubicBezTo>
                        <a:pt x="10641" y="167"/>
                        <a:pt x="10474" y="0"/>
                        <a:pt x="102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301;p32"/>
              <p:cNvGrpSpPr/>
              <p:nvPr/>
            </p:nvGrpSpPr>
            <p:grpSpPr>
              <a:xfrm>
                <a:off x="5178525" y="4557900"/>
                <a:ext cx="266875" cy="266050"/>
                <a:chOff x="5008300" y="4720725"/>
                <a:chExt cx="266875" cy="266050"/>
              </a:xfrm>
            </p:grpSpPr>
            <p:sp>
              <p:nvSpPr>
                <p:cNvPr id="302" name="Google Shape;302;p32"/>
                <p:cNvSpPr/>
                <p:nvPr/>
              </p:nvSpPr>
              <p:spPr>
                <a:xfrm>
                  <a:off x="5132550" y="4720725"/>
                  <a:ext cx="19200" cy="26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0642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lnTo>
                        <a:pt x="0" y="10274"/>
                      </a:lnTo>
                      <a:cubicBezTo>
                        <a:pt x="0" y="10474"/>
                        <a:pt x="167" y="10641"/>
                        <a:pt x="367" y="10641"/>
                      </a:cubicBezTo>
                      <a:cubicBezTo>
                        <a:pt x="601" y="10641"/>
                        <a:pt x="768" y="10474"/>
                        <a:pt x="768" y="10274"/>
                      </a:cubicBezTo>
                      <a:lnTo>
                        <a:pt x="768" y="367"/>
                      </a:lnTo>
                      <a:cubicBezTo>
                        <a:pt x="768" y="167"/>
                        <a:pt x="601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2"/>
                <p:cNvSpPr/>
                <p:nvPr/>
              </p:nvSpPr>
              <p:spPr>
                <a:xfrm>
                  <a:off x="5008300" y="4844975"/>
                  <a:ext cx="26687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5" h="735" extrusionOk="0">
                      <a:moveTo>
                        <a:pt x="401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cubicBezTo>
                        <a:pt x="0" y="567"/>
                        <a:pt x="167" y="734"/>
                        <a:pt x="401" y="734"/>
                      </a:cubicBezTo>
                      <a:lnTo>
                        <a:pt x="10274" y="734"/>
                      </a:lnTo>
                      <a:cubicBezTo>
                        <a:pt x="10474" y="734"/>
                        <a:pt x="10675" y="567"/>
                        <a:pt x="10641" y="367"/>
                      </a:cubicBezTo>
                      <a:cubicBezTo>
                        <a:pt x="10641" y="167"/>
                        <a:pt x="10474" y="0"/>
                        <a:pt x="102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4" name="Google Shape;304;p32"/>
              <p:cNvSpPr/>
              <p:nvPr/>
            </p:nvSpPr>
            <p:spPr>
              <a:xfrm>
                <a:off x="8340450" y="1923371"/>
                <a:ext cx="308593" cy="278670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7713" extrusionOk="0">
                    <a:moveTo>
                      <a:pt x="5672" y="767"/>
                    </a:moveTo>
                    <a:cubicBezTo>
                      <a:pt x="7239" y="767"/>
                      <a:pt x="8607" y="1501"/>
                      <a:pt x="9508" y="2735"/>
                    </a:cubicBezTo>
                    <a:lnTo>
                      <a:pt x="9841" y="3136"/>
                    </a:lnTo>
                    <a:lnTo>
                      <a:pt x="10175" y="2735"/>
                    </a:lnTo>
                    <a:cubicBezTo>
                      <a:pt x="11109" y="1534"/>
                      <a:pt x="12510" y="801"/>
                      <a:pt x="14078" y="801"/>
                    </a:cubicBezTo>
                    <a:cubicBezTo>
                      <a:pt x="16746" y="801"/>
                      <a:pt x="18915" y="2969"/>
                      <a:pt x="18915" y="5637"/>
                    </a:cubicBezTo>
                    <a:cubicBezTo>
                      <a:pt x="18915" y="6905"/>
                      <a:pt x="18448" y="8072"/>
                      <a:pt x="17614" y="8940"/>
                    </a:cubicBezTo>
                    <a:lnTo>
                      <a:pt x="9841" y="16612"/>
                    </a:lnTo>
                    <a:lnTo>
                      <a:pt x="2436" y="9240"/>
                    </a:lnTo>
                    <a:lnTo>
                      <a:pt x="2136" y="8940"/>
                    </a:lnTo>
                    <a:cubicBezTo>
                      <a:pt x="1302" y="8039"/>
                      <a:pt x="835" y="6872"/>
                      <a:pt x="835" y="5604"/>
                    </a:cubicBezTo>
                    <a:cubicBezTo>
                      <a:pt x="835" y="2935"/>
                      <a:pt x="3003" y="767"/>
                      <a:pt x="5672" y="767"/>
                    </a:cubicBezTo>
                    <a:close/>
                    <a:moveTo>
                      <a:pt x="5638" y="0"/>
                    </a:moveTo>
                    <a:cubicBezTo>
                      <a:pt x="2569" y="0"/>
                      <a:pt x="1" y="2535"/>
                      <a:pt x="1" y="5604"/>
                    </a:cubicBezTo>
                    <a:cubicBezTo>
                      <a:pt x="1" y="7072"/>
                      <a:pt x="568" y="8439"/>
                      <a:pt x="1569" y="9507"/>
                    </a:cubicBezTo>
                    <a:lnTo>
                      <a:pt x="9841" y="17713"/>
                    </a:lnTo>
                    <a:lnTo>
                      <a:pt x="17747" y="9740"/>
                    </a:lnTo>
                    <a:lnTo>
                      <a:pt x="18081" y="9440"/>
                    </a:lnTo>
                    <a:cubicBezTo>
                      <a:pt x="19081" y="8406"/>
                      <a:pt x="19615" y="7072"/>
                      <a:pt x="19615" y="5604"/>
                    </a:cubicBezTo>
                    <a:cubicBezTo>
                      <a:pt x="19615" y="2535"/>
                      <a:pt x="17113" y="0"/>
                      <a:pt x="13978" y="0"/>
                    </a:cubicBezTo>
                    <a:cubicBezTo>
                      <a:pt x="12343" y="0"/>
                      <a:pt x="10842" y="667"/>
                      <a:pt x="9808" y="1868"/>
                    </a:cubicBezTo>
                    <a:cubicBezTo>
                      <a:pt x="8774" y="667"/>
                      <a:pt x="7273" y="0"/>
                      <a:pt x="5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32"/>
            <p:cNvGrpSpPr/>
            <p:nvPr/>
          </p:nvGrpSpPr>
          <p:grpSpPr>
            <a:xfrm>
              <a:off x="5621047" y="3775309"/>
              <a:ext cx="597944" cy="518409"/>
              <a:chOff x="5245000" y="3542975"/>
              <a:chExt cx="1053275" cy="913175"/>
            </a:xfrm>
          </p:grpSpPr>
          <p:sp>
            <p:nvSpPr>
              <p:cNvPr id="306" name="Google Shape;306;p32"/>
              <p:cNvSpPr/>
              <p:nvPr/>
            </p:nvSpPr>
            <p:spPr>
              <a:xfrm>
                <a:off x="5245825" y="3542975"/>
                <a:ext cx="1052450" cy="911525"/>
              </a:xfrm>
              <a:custGeom>
                <a:avLst/>
                <a:gdLst/>
                <a:ahLst/>
                <a:cxnLst/>
                <a:rect l="l" t="t" r="r" b="b"/>
                <a:pathLst>
                  <a:path w="42098" h="36461" extrusionOk="0">
                    <a:moveTo>
                      <a:pt x="10875" y="1"/>
                    </a:moveTo>
                    <a:cubicBezTo>
                      <a:pt x="4871" y="1"/>
                      <a:pt x="1" y="4871"/>
                      <a:pt x="1" y="10875"/>
                    </a:cubicBezTo>
                    <a:cubicBezTo>
                      <a:pt x="1" y="14211"/>
                      <a:pt x="1502" y="17213"/>
                      <a:pt x="3870" y="19214"/>
                    </a:cubicBezTo>
                    <a:lnTo>
                      <a:pt x="21149" y="36460"/>
                    </a:lnTo>
                    <a:lnTo>
                      <a:pt x="38395" y="19214"/>
                    </a:lnTo>
                    <a:lnTo>
                      <a:pt x="38261" y="19214"/>
                    </a:lnTo>
                    <a:cubicBezTo>
                      <a:pt x="40596" y="17213"/>
                      <a:pt x="42097" y="14244"/>
                      <a:pt x="42097" y="10875"/>
                    </a:cubicBezTo>
                    <a:cubicBezTo>
                      <a:pt x="42097" y="4871"/>
                      <a:pt x="37227" y="1"/>
                      <a:pt x="31223" y="1"/>
                    </a:cubicBezTo>
                    <a:cubicBezTo>
                      <a:pt x="26586" y="1"/>
                      <a:pt x="22650" y="2903"/>
                      <a:pt x="21049" y="7006"/>
                    </a:cubicBezTo>
                    <a:cubicBezTo>
                      <a:pt x="19481" y="2903"/>
                      <a:pt x="15512" y="1"/>
                      <a:pt x="10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2"/>
              <p:cNvSpPr/>
              <p:nvPr/>
            </p:nvSpPr>
            <p:spPr>
              <a:xfrm>
                <a:off x="5245000" y="3764800"/>
                <a:ext cx="1053275" cy="691350"/>
              </a:xfrm>
              <a:custGeom>
                <a:avLst/>
                <a:gdLst/>
                <a:ahLst/>
                <a:cxnLst/>
                <a:rect l="l" t="t" r="r" b="b"/>
                <a:pathLst>
                  <a:path w="42131" h="27654" extrusionOk="0">
                    <a:moveTo>
                      <a:pt x="201" y="1"/>
                    </a:moveTo>
                    <a:cubicBezTo>
                      <a:pt x="67" y="668"/>
                      <a:pt x="0" y="1335"/>
                      <a:pt x="0" y="2035"/>
                    </a:cubicBezTo>
                    <a:cubicBezTo>
                      <a:pt x="0" y="5371"/>
                      <a:pt x="1501" y="8373"/>
                      <a:pt x="3870" y="10375"/>
                    </a:cubicBezTo>
                    <a:lnTo>
                      <a:pt x="21115" y="27654"/>
                    </a:lnTo>
                    <a:lnTo>
                      <a:pt x="38394" y="10375"/>
                    </a:lnTo>
                    <a:lnTo>
                      <a:pt x="38261" y="10375"/>
                    </a:lnTo>
                    <a:cubicBezTo>
                      <a:pt x="40629" y="8373"/>
                      <a:pt x="42130" y="5371"/>
                      <a:pt x="42130" y="2035"/>
                    </a:cubicBezTo>
                    <a:cubicBezTo>
                      <a:pt x="42130" y="1335"/>
                      <a:pt x="42064" y="668"/>
                      <a:pt x="41930" y="1"/>
                    </a:cubicBezTo>
                    <a:cubicBezTo>
                      <a:pt x="41463" y="2502"/>
                      <a:pt x="40129" y="4737"/>
                      <a:pt x="38261" y="6339"/>
                    </a:cubicBezTo>
                    <a:lnTo>
                      <a:pt x="38394" y="6339"/>
                    </a:lnTo>
                    <a:lnTo>
                      <a:pt x="21115" y="23584"/>
                    </a:lnTo>
                    <a:lnTo>
                      <a:pt x="3870" y="6339"/>
                    </a:lnTo>
                    <a:cubicBezTo>
                      <a:pt x="2002" y="4737"/>
                      <a:pt x="668" y="2502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2"/>
              <p:cNvSpPr/>
              <p:nvPr/>
            </p:nvSpPr>
            <p:spPr>
              <a:xfrm>
                <a:off x="5608600" y="3836525"/>
                <a:ext cx="3260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3010" extrusionOk="0">
                    <a:moveTo>
                      <a:pt x="3503" y="0"/>
                    </a:moveTo>
                    <a:lnTo>
                      <a:pt x="3503" y="3470"/>
                    </a:lnTo>
                    <a:lnTo>
                      <a:pt x="0" y="3470"/>
                    </a:lnTo>
                    <a:lnTo>
                      <a:pt x="0" y="9507"/>
                    </a:lnTo>
                    <a:lnTo>
                      <a:pt x="3503" y="9507"/>
                    </a:lnTo>
                    <a:lnTo>
                      <a:pt x="3503" y="13010"/>
                    </a:lnTo>
                    <a:lnTo>
                      <a:pt x="9540" y="13010"/>
                    </a:lnTo>
                    <a:lnTo>
                      <a:pt x="9540" y="9507"/>
                    </a:lnTo>
                    <a:lnTo>
                      <a:pt x="13043" y="9507"/>
                    </a:lnTo>
                    <a:lnTo>
                      <a:pt x="13043" y="3470"/>
                    </a:lnTo>
                    <a:lnTo>
                      <a:pt x="9540" y="3470"/>
                    </a:lnTo>
                    <a:lnTo>
                      <a:pt x="95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2"/>
              <p:cNvSpPr/>
              <p:nvPr/>
            </p:nvSpPr>
            <p:spPr>
              <a:xfrm>
                <a:off x="5316725" y="3638875"/>
                <a:ext cx="76725" cy="105950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4238" fill="none" extrusionOk="0">
                    <a:moveTo>
                      <a:pt x="3069" y="1"/>
                    </a:moveTo>
                    <a:cubicBezTo>
                      <a:pt x="1635" y="1035"/>
                      <a:pt x="534" y="2536"/>
                      <a:pt x="0" y="42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2"/>
              <p:cNvSpPr/>
              <p:nvPr/>
            </p:nvSpPr>
            <p:spPr>
              <a:xfrm>
                <a:off x="5467650" y="3602175"/>
                <a:ext cx="575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02" fill="none" extrusionOk="0">
                    <a:moveTo>
                      <a:pt x="2302" y="68"/>
                    </a:moveTo>
                    <a:cubicBezTo>
                      <a:pt x="1535" y="1"/>
                      <a:pt x="768" y="34"/>
                      <a:pt x="1" y="201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2"/>
              <p:cNvSpPr/>
              <p:nvPr/>
            </p:nvSpPr>
            <p:spPr>
              <a:xfrm>
                <a:off x="5602750" y="3629700"/>
                <a:ext cx="108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68" fill="none" extrusionOk="0">
                    <a:moveTo>
                      <a:pt x="434" y="268"/>
                    </a:moveTo>
                    <a:cubicBezTo>
                      <a:pt x="301" y="201"/>
                      <a:pt x="201" y="101"/>
                      <a:pt x="1" y="1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2"/>
              <p:cNvSpPr/>
              <p:nvPr/>
            </p:nvSpPr>
            <p:spPr>
              <a:xfrm>
                <a:off x="5853775" y="3638875"/>
                <a:ext cx="467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69" fill="none" extrusionOk="0">
                    <a:moveTo>
                      <a:pt x="1868" y="1"/>
                    </a:moveTo>
                    <a:cubicBezTo>
                      <a:pt x="1101" y="468"/>
                      <a:pt x="467" y="1168"/>
                      <a:pt x="0" y="1869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2"/>
              <p:cNvSpPr/>
              <p:nvPr/>
            </p:nvSpPr>
            <p:spPr>
              <a:xfrm>
                <a:off x="5974675" y="3602175"/>
                <a:ext cx="567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02" fill="none" extrusionOk="0">
                    <a:moveTo>
                      <a:pt x="2269" y="68"/>
                    </a:moveTo>
                    <a:cubicBezTo>
                      <a:pt x="1535" y="1"/>
                      <a:pt x="735" y="34"/>
                      <a:pt x="1" y="201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" name="Google Shape;314;p32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Web Development Using React – </a:t>
            </a:r>
            <a:r>
              <a:rPr lang="en-US" dirty="0"/>
              <a:t>JS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objects </a:t>
            </a:r>
            <a:r>
              <a:rPr lang="en-US" sz="2000" dirty="0"/>
              <a:t>Cont.</a:t>
            </a:r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23D83BEE-A85E-291F-7F44-0D80749E1A98}"/>
              </a:ext>
            </a:extLst>
          </p:cNvPr>
          <p:cNvSpPr txBox="1"/>
          <p:nvPr/>
        </p:nvSpPr>
        <p:spPr>
          <a:xfrm>
            <a:off x="437383" y="998201"/>
            <a:ext cx="8097160" cy="30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Object object: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26" name="Picture 2" descr="JavaScript Key in Object – How to Check if an Object has a Key in JS">
            <a:extLst>
              <a:ext uri="{FF2B5EF4-FFF2-40B4-BE49-F238E27FC236}">
                <a16:creationId xmlns:a16="http://schemas.microsoft.com/office/drawing/2014/main" id="{0D8EE30A-643A-32B2-5928-918649B7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76" y="1957979"/>
            <a:ext cx="70675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06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6"/>
          <p:cNvGrpSpPr/>
          <p:nvPr/>
        </p:nvGrpSpPr>
        <p:grpSpPr>
          <a:xfrm>
            <a:off x="589800" y="1047638"/>
            <a:ext cx="3090000" cy="421500"/>
            <a:chOff x="589800" y="1255075"/>
            <a:chExt cx="3090000" cy="421500"/>
          </a:xfrm>
        </p:grpSpPr>
        <p:sp>
          <p:nvSpPr>
            <p:cNvPr id="463" name="Google Shape;463;p36"/>
            <p:cNvSpPr/>
            <p:nvPr/>
          </p:nvSpPr>
          <p:spPr>
            <a:xfrm>
              <a:off x="589800" y="1255075"/>
              <a:ext cx="3090000" cy="42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4" name="Google Shape;464;p36"/>
            <p:cNvGrpSpPr/>
            <p:nvPr/>
          </p:nvGrpSpPr>
          <p:grpSpPr>
            <a:xfrm flipH="1">
              <a:off x="760650" y="1395475"/>
              <a:ext cx="575950" cy="140700"/>
              <a:chOff x="8416025" y="66500"/>
              <a:chExt cx="575950" cy="140700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8" name="Google Shape;468;p36"/>
          <p:cNvSpPr/>
          <p:nvPr/>
        </p:nvSpPr>
        <p:spPr>
          <a:xfrm>
            <a:off x="589800" y="1469138"/>
            <a:ext cx="3090000" cy="293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449906" y="1624406"/>
            <a:ext cx="1369800" cy="136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505674" y="3190578"/>
            <a:ext cx="3174126" cy="63676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 and BOM</a:t>
            </a:r>
            <a:endParaRPr dirty="0"/>
          </a:p>
        </p:txBody>
      </p:sp>
      <p:sp>
        <p:nvSpPr>
          <p:cNvPr id="471" name="Google Shape;471;p36"/>
          <p:cNvSpPr txBox="1">
            <a:spLocks noGrp="1"/>
          </p:cNvSpPr>
          <p:nvPr>
            <p:ph type="title" idx="2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497" name="Google Shape;497;p36"/>
          <p:cNvGrpSpPr/>
          <p:nvPr/>
        </p:nvGrpSpPr>
        <p:grpSpPr>
          <a:xfrm>
            <a:off x="4015363" y="1061725"/>
            <a:ext cx="3982086" cy="3338716"/>
            <a:chOff x="4015363" y="1061725"/>
            <a:chExt cx="3982086" cy="3338716"/>
          </a:xfrm>
        </p:grpSpPr>
        <p:grpSp>
          <p:nvGrpSpPr>
            <p:cNvPr id="498" name="Google Shape;498;p36"/>
            <p:cNvGrpSpPr/>
            <p:nvPr/>
          </p:nvGrpSpPr>
          <p:grpSpPr>
            <a:xfrm>
              <a:off x="7733919" y="4138276"/>
              <a:ext cx="263530" cy="262165"/>
              <a:chOff x="8574475" y="3208550"/>
              <a:chExt cx="159300" cy="158475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8643700" y="3208550"/>
                <a:ext cx="20025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39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971"/>
                    </a:lnTo>
                    <a:cubicBezTo>
                      <a:pt x="0" y="6172"/>
                      <a:pt x="167" y="6338"/>
                      <a:pt x="401" y="6338"/>
                    </a:cubicBezTo>
                    <a:cubicBezTo>
                      <a:pt x="601" y="6338"/>
                      <a:pt x="801" y="6172"/>
                      <a:pt x="768" y="5971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8574475" y="3278600"/>
                <a:ext cx="1593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68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lnTo>
                      <a:pt x="5938" y="768"/>
                    </a:lnTo>
                    <a:cubicBezTo>
                      <a:pt x="6205" y="768"/>
                      <a:pt x="6372" y="601"/>
                      <a:pt x="6339" y="367"/>
                    </a:cubicBezTo>
                    <a:cubicBezTo>
                      <a:pt x="6339" y="167"/>
                      <a:pt x="6172" y="1"/>
                      <a:pt x="5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6"/>
            <p:cNvGrpSpPr/>
            <p:nvPr/>
          </p:nvGrpSpPr>
          <p:grpSpPr>
            <a:xfrm>
              <a:off x="4923250" y="2316650"/>
              <a:ext cx="142625" cy="142625"/>
              <a:chOff x="4150500" y="2464675"/>
              <a:chExt cx="142625" cy="142625"/>
            </a:xfrm>
          </p:grpSpPr>
          <p:sp>
            <p:nvSpPr>
              <p:cNvPr id="502" name="Google Shape;502;p36"/>
              <p:cNvSpPr/>
              <p:nvPr/>
            </p:nvSpPr>
            <p:spPr>
              <a:xfrm>
                <a:off x="4211375" y="2464675"/>
                <a:ext cx="19200" cy="1426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705" extrusionOk="0">
                    <a:moveTo>
                      <a:pt x="400" y="1"/>
                    </a:moveTo>
                    <a:cubicBezTo>
                      <a:pt x="167" y="1"/>
                      <a:pt x="0" y="168"/>
                      <a:pt x="0" y="368"/>
                    </a:cubicBezTo>
                    <a:lnTo>
                      <a:pt x="0" y="5338"/>
                    </a:lnTo>
                    <a:cubicBezTo>
                      <a:pt x="0" y="5538"/>
                      <a:pt x="167" y="5705"/>
                      <a:pt x="400" y="5705"/>
                    </a:cubicBezTo>
                    <a:cubicBezTo>
                      <a:pt x="601" y="5705"/>
                      <a:pt x="767" y="5505"/>
                      <a:pt x="767" y="5338"/>
                    </a:cubicBezTo>
                    <a:lnTo>
                      <a:pt x="767" y="368"/>
                    </a:lnTo>
                    <a:cubicBezTo>
                      <a:pt x="767" y="168"/>
                      <a:pt x="601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4150500" y="2526400"/>
                <a:ext cx="1426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735" extrusionOk="0">
                    <a:moveTo>
                      <a:pt x="367" y="0"/>
                    </a:moveTo>
                    <a:cubicBezTo>
                      <a:pt x="134" y="0"/>
                      <a:pt x="0" y="167"/>
                      <a:pt x="0" y="367"/>
                    </a:cubicBezTo>
                    <a:cubicBezTo>
                      <a:pt x="0" y="567"/>
                      <a:pt x="134" y="734"/>
                      <a:pt x="367" y="734"/>
                    </a:cubicBezTo>
                    <a:lnTo>
                      <a:pt x="5271" y="734"/>
                    </a:lnTo>
                    <a:cubicBezTo>
                      <a:pt x="5537" y="734"/>
                      <a:pt x="5704" y="567"/>
                      <a:pt x="5704" y="367"/>
                    </a:cubicBezTo>
                    <a:cubicBezTo>
                      <a:pt x="5704" y="167"/>
                      <a:pt x="5537" y="0"/>
                      <a:pt x="5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36"/>
            <p:cNvGrpSpPr/>
            <p:nvPr/>
          </p:nvGrpSpPr>
          <p:grpSpPr>
            <a:xfrm>
              <a:off x="5361450" y="1061725"/>
              <a:ext cx="266875" cy="266050"/>
              <a:chOff x="4656375" y="1180150"/>
              <a:chExt cx="266875" cy="26605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4780625" y="1180150"/>
                <a:ext cx="19200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42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10274"/>
                    </a:lnTo>
                    <a:cubicBezTo>
                      <a:pt x="1" y="10474"/>
                      <a:pt x="168" y="10641"/>
                      <a:pt x="368" y="10641"/>
                    </a:cubicBezTo>
                    <a:cubicBezTo>
                      <a:pt x="601" y="10641"/>
                      <a:pt x="768" y="10474"/>
                      <a:pt x="768" y="10274"/>
                    </a:cubicBezTo>
                    <a:lnTo>
                      <a:pt x="768" y="367"/>
                    </a:lnTo>
                    <a:cubicBezTo>
                      <a:pt x="768" y="167"/>
                      <a:pt x="601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4656375" y="1303575"/>
                <a:ext cx="266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35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34"/>
                      <a:pt x="401" y="734"/>
                    </a:cubicBezTo>
                    <a:lnTo>
                      <a:pt x="10308" y="734"/>
                    </a:lnTo>
                    <a:cubicBezTo>
                      <a:pt x="10508" y="734"/>
                      <a:pt x="10675" y="567"/>
                      <a:pt x="10641" y="367"/>
                    </a:cubicBezTo>
                    <a:cubicBezTo>
                      <a:pt x="10641" y="167"/>
                      <a:pt x="10475" y="0"/>
                      <a:pt x="10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6"/>
            <p:cNvSpPr/>
            <p:nvPr/>
          </p:nvSpPr>
          <p:spPr>
            <a:xfrm>
              <a:off x="7330600" y="1268950"/>
              <a:ext cx="325250" cy="293575"/>
            </a:xfrm>
            <a:custGeom>
              <a:avLst/>
              <a:gdLst/>
              <a:ahLst/>
              <a:cxnLst/>
              <a:rect l="l" t="t" r="r" b="b"/>
              <a:pathLst>
                <a:path w="13010" h="11743" extrusionOk="0">
                  <a:moveTo>
                    <a:pt x="9174" y="768"/>
                  </a:moveTo>
                  <a:cubicBezTo>
                    <a:pt x="10842" y="768"/>
                    <a:pt x="12176" y="2135"/>
                    <a:pt x="12176" y="3770"/>
                  </a:cubicBezTo>
                  <a:cubicBezTo>
                    <a:pt x="12176" y="4537"/>
                    <a:pt x="11876" y="5271"/>
                    <a:pt x="11375" y="5805"/>
                  </a:cubicBezTo>
                  <a:lnTo>
                    <a:pt x="6505" y="10642"/>
                  </a:lnTo>
                  <a:lnTo>
                    <a:pt x="1802" y="5972"/>
                  </a:lnTo>
                  <a:lnTo>
                    <a:pt x="1635" y="5805"/>
                  </a:lnTo>
                  <a:cubicBezTo>
                    <a:pt x="1135" y="5271"/>
                    <a:pt x="834" y="4504"/>
                    <a:pt x="834" y="3770"/>
                  </a:cubicBezTo>
                  <a:cubicBezTo>
                    <a:pt x="834" y="2102"/>
                    <a:pt x="2169" y="768"/>
                    <a:pt x="3837" y="768"/>
                  </a:cubicBezTo>
                  <a:cubicBezTo>
                    <a:pt x="4737" y="768"/>
                    <a:pt x="5638" y="1168"/>
                    <a:pt x="6138" y="1969"/>
                  </a:cubicBezTo>
                  <a:lnTo>
                    <a:pt x="6472" y="2369"/>
                  </a:lnTo>
                  <a:lnTo>
                    <a:pt x="6805" y="1969"/>
                  </a:lnTo>
                  <a:cubicBezTo>
                    <a:pt x="7339" y="1168"/>
                    <a:pt x="8206" y="768"/>
                    <a:pt x="9174" y="768"/>
                  </a:cubicBezTo>
                  <a:close/>
                  <a:moveTo>
                    <a:pt x="3803" y="1"/>
                  </a:moveTo>
                  <a:cubicBezTo>
                    <a:pt x="1702" y="1"/>
                    <a:pt x="0" y="1668"/>
                    <a:pt x="0" y="3770"/>
                  </a:cubicBezTo>
                  <a:cubicBezTo>
                    <a:pt x="0" y="4737"/>
                    <a:pt x="367" y="5638"/>
                    <a:pt x="1035" y="6338"/>
                  </a:cubicBezTo>
                  <a:lnTo>
                    <a:pt x="6505" y="11742"/>
                  </a:lnTo>
                  <a:lnTo>
                    <a:pt x="11809" y="6572"/>
                  </a:lnTo>
                  <a:lnTo>
                    <a:pt x="12009" y="6338"/>
                  </a:lnTo>
                  <a:cubicBezTo>
                    <a:pt x="12643" y="5638"/>
                    <a:pt x="13010" y="4737"/>
                    <a:pt x="13010" y="3770"/>
                  </a:cubicBezTo>
                  <a:cubicBezTo>
                    <a:pt x="13010" y="1735"/>
                    <a:pt x="11309" y="1"/>
                    <a:pt x="9207" y="1"/>
                  </a:cubicBezTo>
                  <a:cubicBezTo>
                    <a:pt x="8173" y="1"/>
                    <a:pt x="7206" y="434"/>
                    <a:pt x="6505" y="1135"/>
                  </a:cubicBezTo>
                  <a:cubicBezTo>
                    <a:pt x="5805" y="434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6"/>
            <p:cNvGrpSpPr/>
            <p:nvPr/>
          </p:nvGrpSpPr>
          <p:grpSpPr>
            <a:xfrm>
              <a:off x="4015363" y="3087400"/>
              <a:ext cx="1013088" cy="1064525"/>
              <a:chOff x="3910163" y="3066375"/>
              <a:chExt cx="1013088" cy="1064525"/>
            </a:xfrm>
          </p:grpSpPr>
          <p:sp>
            <p:nvSpPr>
              <p:cNvPr id="509" name="Google Shape;509;p36"/>
              <p:cNvSpPr/>
              <p:nvPr/>
            </p:nvSpPr>
            <p:spPr>
              <a:xfrm>
                <a:off x="3910163" y="3066375"/>
                <a:ext cx="406161" cy="406161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105" y="801"/>
                    </a:moveTo>
                    <a:cubicBezTo>
                      <a:pt x="9007" y="801"/>
                      <a:pt x="11375" y="3169"/>
                      <a:pt x="11408" y="6105"/>
                    </a:cubicBezTo>
                    <a:cubicBezTo>
                      <a:pt x="11408" y="9007"/>
                      <a:pt x="9007" y="11375"/>
                      <a:pt x="6105" y="11375"/>
                    </a:cubicBezTo>
                    <a:cubicBezTo>
                      <a:pt x="3169" y="11375"/>
                      <a:pt x="801" y="9007"/>
                      <a:pt x="801" y="6105"/>
                    </a:cubicBezTo>
                    <a:cubicBezTo>
                      <a:pt x="801" y="3169"/>
                      <a:pt x="3169" y="801"/>
                      <a:pt x="6105" y="801"/>
                    </a:cubicBezTo>
                    <a:close/>
                    <a:moveTo>
                      <a:pt x="6105" y="0"/>
                    </a:moveTo>
                    <a:cubicBezTo>
                      <a:pt x="2736" y="0"/>
                      <a:pt x="0" y="2769"/>
                      <a:pt x="0" y="6105"/>
                    </a:cubicBezTo>
                    <a:cubicBezTo>
                      <a:pt x="0" y="9474"/>
                      <a:pt x="2769" y="12176"/>
                      <a:pt x="6105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2"/>
                      <a:pt x="9440" y="0"/>
                      <a:pt x="6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" name="Google Shape;510;p36"/>
              <p:cNvGrpSpPr/>
              <p:nvPr/>
            </p:nvGrpSpPr>
            <p:grpSpPr>
              <a:xfrm>
                <a:off x="4780625" y="3988275"/>
                <a:ext cx="142625" cy="142625"/>
                <a:chOff x="4150500" y="2464675"/>
                <a:chExt cx="142625" cy="142625"/>
              </a:xfrm>
            </p:grpSpPr>
            <p:sp>
              <p:nvSpPr>
                <p:cNvPr id="511" name="Google Shape;511;p36"/>
                <p:cNvSpPr/>
                <p:nvPr/>
              </p:nvSpPr>
              <p:spPr>
                <a:xfrm>
                  <a:off x="4211375" y="2464675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400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5338"/>
                      </a:lnTo>
                      <a:cubicBezTo>
                        <a:pt x="0" y="5538"/>
                        <a:pt x="167" y="5705"/>
                        <a:pt x="400" y="5705"/>
                      </a:cubicBezTo>
                      <a:cubicBezTo>
                        <a:pt x="601" y="5705"/>
                        <a:pt x="767" y="5505"/>
                        <a:pt x="767" y="5338"/>
                      </a:cubicBezTo>
                      <a:lnTo>
                        <a:pt x="767" y="368"/>
                      </a:lnTo>
                      <a:cubicBezTo>
                        <a:pt x="767" y="168"/>
                        <a:pt x="601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6"/>
                <p:cNvSpPr/>
                <p:nvPr/>
              </p:nvSpPr>
              <p:spPr>
                <a:xfrm>
                  <a:off x="4150500" y="25264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0"/>
                      </a:moveTo>
                      <a:cubicBezTo>
                        <a:pt x="134" y="0"/>
                        <a:pt x="0" y="167"/>
                        <a:pt x="0" y="367"/>
                      </a:cubicBezTo>
                      <a:cubicBezTo>
                        <a:pt x="0" y="567"/>
                        <a:pt x="134" y="734"/>
                        <a:pt x="367" y="734"/>
                      </a:cubicBezTo>
                      <a:lnTo>
                        <a:pt x="5271" y="734"/>
                      </a:lnTo>
                      <a:cubicBezTo>
                        <a:pt x="5537" y="734"/>
                        <a:pt x="5704" y="567"/>
                        <a:pt x="5704" y="367"/>
                      </a:cubicBezTo>
                      <a:cubicBezTo>
                        <a:pt x="5704" y="167"/>
                        <a:pt x="5537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3" name="Google Shape;513;p36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CSS</a:t>
            </a:r>
          </a:p>
        </p:txBody>
      </p:sp>
    </p:spTree>
    <p:extLst>
      <p:ext uri="{BB962C8B-B14F-4D97-AF65-F5344CB8AC3E}">
        <p14:creationId xmlns:p14="http://schemas.microsoft.com/office/powerpoint/2010/main" val="302226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>
            <a:spLocks noGrp="1"/>
          </p:cNvSpPr>
          <p:nvPr>
            <p:ph type="title"/>
          </p:nvPr>
        </p:nvSpPr>
        <p:spPr>
          <a:xfrm>
            <a:off x="512098" y="429789"/>
            <a:ext cx="8475292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difference between BOM and DOM?</a:t>
            </a:r>
            <a:endParaRPr dirty="0"/>
          </a:p>
        </p:txBody>
      </p:sp>
      <p:pic>
        <p:nvPicPr>
          <p:cNvPr id="2050" name="Picture 2" descr="13. DOM and Layout Trees - DEV Community">
            <a:extLst>
              <a:ext uri="{FF2B5EF4-FFF2-40B4-BE49-F238E27FC236}">
                <a16:creationId xmlns:a16="http://schemas.microsoft.com/office/drawing/2014/main" id="{6D960A7B-70A5-2CD7-92B5-F56CD886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39" y="2173094"/>
            <a:ext cx="3264448" cy="268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CE3D5-4D6C-1753-5202-77E47D8DC322}"/>
              </a:ext>
            </a:extLst>
          </p:cNvPr>
          <p:cNvSpPr txBox="1"/>
          <p:nvPr/>
        </p:nvSpPr>
        <p:spPr>
          <a:xfrm>
            <a:off x="637444" y="1067516"/>
            <a:ext cx="7869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BOM</a:t>
            </a:r>
            <a:r>
              <a:rPr lang="en-US" dirty="0">
                <a:latin typeface="Raleway Medium" pitchFamily="2" charset="0"/>
              </a:rPr>
              <a:t> is every window child that is related to the browse, while 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DOM</a:t>
            </a:r>
            <a:r>
              <a:rPr lang="en-US" dirty="0">
                <a:latin typeface="Raleway Medium" pitchFamily="2" charset="0"/>
              </a:rPr>
              <a:t> is the HTML document.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20B46-D92C-78C1-BD0D-8EA2E607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288" y="2111707"/>
            <a:ext cx="3264447" cy="2769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35AB37-A06F-A809-6092-1FC8BBC6CD13}"/>
              </a:ext>
            </a:extLst>
          </p:cNvPr>
          <p:cNvSpPr txBox="1"/>
          <p:nvPr/>
        </p:nvSpPr>
        <p:spPr>
          <a:xfrm>
            <a:off x="637443" y="1424464"/>
            <a:ext cx="7869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Window object is the parent for both 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DOM</a:t>
            </a: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 and 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BOM</a:t>
            </a:r>
          </a:p>
        </p:txBody>
      </p:sp>
    </p:spTree>
    <p:extLst>
      <p:ext uri="{BB962C8B-B14F-4D97-AF65-F5344CB8AC3E}">
        <p14:creationId xmlns:p14="http://schemas.microsoft.com/office/powerpoint/2010/main" val="307128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 object</a:t>
            </a:r>
            <a:endParaRPr dirty="0"/>
          </a:p>
        </p:txBody>
      </p:sp>
      <p:sp>
        <p:nvSpPr>
          <p:cNvPr id="1301" name="Google Shape;1301;p54"/>
          <p:cNvSpPr txBox="1"/>
          <p:nvPr/>
        </p:nvSpPr>
        <p:spPr>
          <a:xfrm>
            <a:off x="444741" y="1689154"/>
            <a:ext cx="1283100" cy="69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Screen Object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03" name="Google Shape;1303;p54"/>
          <p:cNvSpPr txBox="1"/>
          <p:nvPr/>
        </p:nvSpPr>
        <p:spPr>
          <a:xfrm>
            <a:off x="3504294" y="3258640"/>
            <a:ext cx="1283100" cy="62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History Object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05" name="Google Shape;1305;p54"/>
          <p:cNvSpPr txBox="1"/>
          <p:nvPr/>
        </p:nvSpPr>
        <p:spPr>
          <a:xfrm>
            <a:off x="1520439" y="3258639"/>
            <a:ext cx="1677783" cy="62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Navigator Object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07" name="Google Shape;1307;p54"/>
          <p:cNvSpPr txBox="1"/>
          <p:nvPr/>
        </p:nvSpPr>
        <p:spPr>
          <a:xfrm>
            <a:off x="4893957" y="2387254"/>
            <a:ext cx="1283100" cy="62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Location Object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08" name="Google Shape;1308;p54"/>
          <p:cNvSpPr/>
          <p:nvPr/>
        </p:nvSpPr>
        <p:spPr>
          <a:xfrm>
            <a:off x="1678223" y="1256901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1</a:t>
            </a:r>
            <a:endParaRPr dirty="0"/>
          </a:p>
        </p:txBody>
      </p:sp>
      <p:sp>
        <p:nvSpPr>
          <p:cNvPr id="1309" name="Google Shape;1309;p54"/>
          <p:cNvSpPr/>
          <p:nvPr/>
        </p:nvSpPr>
        <p:spPr>
          <a:xfrm>
            <a:off x="2660284" y="1332997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2</a:t>
            </a:r>
            <a:endParaRPr dirty="0"/>
          </a:p>
        </p:txBody>
      </p:sp>
      <p:sp>
        <p:nvSpPr>
          <p:cNvPr id="1310" name="Google Shape;1310;p54"/>
          <p:cNvSpPr/>
          <p:nvPr/>
        </p:nvSpPr>
        <p:spPr>
          <a:xfrm>
            <a:off x="3407628" y="1329572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3</a:t>
            </a:r>
            <a:endParaRPr/>
          </a:p>
        </p:txBody>
      </p:sp>
      <p:sp>
        <p:nvSpPr>
          <p:cNvPr id="1311" name="Google Shape;1311;p54"/>
          <p:cNvSpPr/>
          <p:nvPr/>
        </p:nvSpPr>
        <p:spPr>
          <a:xfrm>
            <a:off x="4154701" y="1841437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endParaRPr dirty="0"/>
          </a:p>
        </p:txBody>
      </p:sp>
      <p:cxnSp>
        <p:nvCxnSpPr>
          <p:cNvPr id="1312" name="Google Shape;1312;p54"/>
          <p:cNvCxnSpPr>
            <a:cxnSpLocks/>
            <a:stCxn id="1308" idx="2"/>
            <a:endCxn id="1301" idx="0"/>
          </p:cNvCxnSpPr>
          <p:nvPr/>
        </p:nvCxnSpPr>
        <p:spPr>
          <a:xfrm rot="10800000" flipV="1">
            <a:off x="1086291" y="1457450"/>
            <a:ext cx="591932" cy="231703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3" name="Google Shape;1313;p54"/>
          <p:cNvCxnSpPr>
            <a:cxnSpLocks/>
            <a:stCxn id="1309" idx="4"/>
            <a:endCxn id="1305" idx="0"/>
          </p:cNvCxnSpPr>
          <p:nvPr/>
        </p:nvCxnSpPr>
        <p:spPr>
          <a:xfrm rot="5400000">
            <a:off x="1847812" y="2245617"/>
            <a:ext cx="1524542" cy="50150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54"/>
          <p:cNvCxnSpPr>
            <a:cxnSpLocks/>
            <a:stCxn id="1303" idx="0"/>
            <a:endCxn id="1310" idx="4"/>
          </p:cNvCxnSpPr>
          <p:nvPr/>
        </p:nvCxnSpPr>
        <p:spPr>
          <a:xfrm rot="16200000" flipV="1">
            <a:off x="3113027" y="2225823"/>
            <a:ext cx="1527968" cy="5376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54"/>
          <p:cNvCxnSpPr>
            <a:cxnSpLocks/>
            <a:stCxn id="1307" idx="0"/>
            <a:endCxn id="1311" idx="0"/>
          </p:cNvCxnSpPr>
          <p:nvPr/>
        </p:nvCxnSpPr>
        <p:spPr>
          <a:xfrm rot="16200000" flipV="1">
            <a:off x="4672471" y="1524218"/>
            <a:ext cx="545817" cy="1180256"/>
          </a:xfrm>
          <a:prstGeom prst="bentConnector3">
            <a:avLst>
              <a:gd name="adj1" fmla="val 14188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07;p54">
            <a:extLst>
              <a:ext uri="{FF2B5EF4-FFF2-40B4-BE49-F238E27FC236}">
                <a16:creationId xmlns:a16="http://schemas.microsoft.com/office/drawing/2014/main" id="{6A8338A7-62A3-A77F-617E-0F08E32D7C1D}"/>
              </a:ext>
            </a:extLst>
          </p:cNvPr>
          <p:cNvSpPr txBox="1"/>
          <p:nvPr/>
        </p:nvSpPr>
        <p:spPr>
          <a:xfrm>
            <a:off x="6238701" y="1640887"/>
            <a:ext cx="1615254" cy="64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Document Object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" name="Google Shape;1311;p54">
            <a:extLst>
              <a:ext uri="{FF2B5EF4-FFF2-40B4-BE49-F238E27FC236}">
                <a16:creationId xmlns:a16="http://schemas.microsoft.com/office/drawing/2014/main" id="{41D99395-6997-844D-17A2-2662BA216C1B}"/>
              </a:ext>
            </a:extLst>
          </p:cNvPr>
          <p:cNvSpPr/>
          <p:nvPr/>
        </p:nvSpPr>
        <p:spPr>
          <a:xfrm>
            <a:off x="5437773" y="1005875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5</a:t>
            </a:r>
            <a:endParaRPr dirty="0"/>
          </a:p>
        </p:txBody>
      </p:sp>
      <p:cxnSp>
        <p:nvCxnSpPr>
          <p:cNvPr id="7" name="Google Shape;1315;p54">
            <a:extLst>
              <a:ext uri="{FF2B5EF4-FFF2-40B4-BE49-F238E27FC236}">
                <a16:creationId xmlns:a16="http://schemas.microsoft.com/office/drawing/2014/main" id="{98C655F3-D1BC-35E5-CF14-F72411B5E8BA}"/>
              </a:ext>
            </a:extLst>
          </p:cNvPr>
          <p:cNvCxnSpPr>
            <a:cxnSpLocks/>
            <a:stCxn id="5" idx="0"/>
            <a:endCxn id="6" idx="6"/>
          </p:cNvCxnSpPr>
          <p:nvPr/>
        </p:nvCxnSpPr>
        <p:spPr>
          <a:xfrm rot="16200000" flipV="1">
            <a:off x="6225370" y="819928"/>
            <a:ext cx="434462" cy="1207455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>
            <a:spLocks noGrp="1"/>
          </p:cNvSpPr>
          <p:nvPr>
            <p:ph type="title"/>
          </p:nvPr>
        </p:nvSpPr>
        <p:spPr>
          <a:xfrm>
            <a:off x="512098" y="429789"/>
            <a:ext cx="8475292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CE3D5-4D6C-1753-5202-77E47D8DC322}"/>
              </a:ext>
            </a:extLst>
          </p:cNvPr>
          <p:cNvSpPr txBox="1"/>
          <p:nvPr/>
        </p:nvSpPr>
        <p:spPr>
          <a:xfrm>
            <a:off x="637444" y="1067516"/>
            <a:ext cx="7869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Window methods and properties:</a:t>
            </a:r>
            <a:endParaRPr lang="en-US" dirty="0">
              <a:latin typeface="Raleway Medium" pitchFamily="2" charset="0"/>
            </a:endParaRPr>
          </a:p>
        </p:txBody>
      </p:sp>
      <p:pic>
        <p:nvPicPr>
          <p:cNvPr id="3074" name="Picture 2" descr="Additional Properties of Windows">
            <a:extLst>
              <a:ext uri="{FF2B5EF4-FFF2-40B4-BE49-F238E27FC236}">
                <a16:creationId xmlns:a16="http://schemas.microsoft.com/office/drawing/2014/main" id="{65B82734-BF21-2087-09B5-678A1C30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89" y="2086447"/>
            <a:ext cx="3808701" cy="26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461FA1-B892-4227-5EDE-F1B234969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44" y="2086447"/>
            <a:ext cx="4502343" cy="230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 </a:t>
            </a:r>
            <a:r>
              <a:rPr lang="en" sz="2000" dirty="0"/>
              <a:t>Cont.</a:t>
            </a:r>
            <a:endParaRPr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B3AC7-B3B7-0C00-B265-7C4B581B293B}"/>
              </a:ext>
            </a:extLst>
          </p:cNvPr>
          <p:cNvSpPr txBox="1"/>
          <p:nvPr/>
        </p:nvSpPr>
        <p:spPr>
          <a:xfrm>
            <a:off x="714124" y="1032800"/>
            <a:ext cx="76013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Raleway Medium" pitchFamily="2" charset="0"/>
              </a:rPr>
              <a:t>SetInterval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 vs. </a:t>
            </a:r>
            <a:r>
              <a:rPr lang="en-US" dirty="0" err="1">
                <a:solidFill>
                  <a:schemeClr val="tx2"/>
                </a:solidFill>
                <a:latin typeface="Raleway Medium" pitchFamily="2" charset="0"/>
              </a:rPr>
              <a:t>SetTimeout</a:t>
            </a:r>
            <a:endParaRPr lang="en-US" dirty="0">
              <a:latin typeface="Raleway Medium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D57CD-DF1D-3B09-521E-E15DCAA8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487" y="1629595"/>
            <a:ext cx="5077947" cy="29741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B3AC7-B3B7-0C00-B265-7C4B581B293B}"/>
              </a:ext>
            </a:extLst>
          </p:cNvPr>
          <p:cNvSpPr txBox="1"/>
          <p:nvPr/>
        </p:nvSpPr>
        <p:spPr>
          <a:xfrm>
            <a:off x="714175" y="1404793"/>
            <a:ext cx="76013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Screen properties:</a:t>
            </a:r>
            <a:endParaRPr lang="en-US" dirty="0">
              <a:latin typeface="Raleway Medium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C7878-4ECB-E928-5677-C287A1F8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78" y="1776787"/>
            <a:ext cx="5529355" cy="3129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EBF38-7271-CDC2-CE42-E7E7F4339A88}"/>
              </a:ext>
            </a:extLst>
          </p:cNvPr>
          <p:cNvSpPr txBox="1"/>
          <p:nvPr/>
        </p:nvSpPr>
        <p:spPr>
          <a:xfrm>
            <a:off x="714175" y="1032800"/>
            <a:ext cx="6555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Screen</a:t>
            </a:r>
            <a:r>
              <a:rPr lang="en-US" dirty="0">
                <a:latin typeface="Raleway Medium" pitchFamily="2" charset="0"/>
              </a:rPr>
              <a:t> object holds information about the desktop outside the browser.</a:t>
            </a:r>
          </a:p>
        </p:txBody>
      </p:sp>
    </p:spTree>
    <p:extLst>
      <p:ext uri="{BB962C8B-B14F-4D97-AF65-F5344CB8AC3E}">
        <p14:creationId xmlns:p14="http://schemas.microsoft.com/office/powerpoint/2010/main" val="264345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Navigator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B3AC7-B3B7-0C00-B265-7C4B581B293B}"/>
              </a:ext>
            </a:extLst>
          </p:cNvPr>
          <p:cNvSpPr txBox="1"/>
          <p:nvPr/>
        </p:nvSpPr>
        <p:spPr>
          <a:xfrm>
            <a:off x="714175" y="1404793"/>
            <a:ext cx="76013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Navigator properties:</a:t>
            </a:r>
            <a:endParaRPr lang="en-US" dirty="0">
              <a:latin typeface="Raleway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EBF38-7271-CDC2-CE42-E7E7F4339A88}"/>
              </a:ext>
            </a:extLst>
          </p:cNvPr>
          <p:cNvSpPr txBox="1"/>
          <p:nvPr/>
        </p:nvSpPr>
        <p:spPr>
          <a:xfrm>
            <a:off x="714175" y="1032800"/>
            <a:ext cx="6555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Navigator</a:t>
            </a:r>
            <a:r>
              <a:rPr lang="en-US" dirty="0">
                <a:latin typeface="Raleway Medium" pitchFamily="2" charset="0"/>
              </a:rPr>
              <a:t> object holds information about the browser.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70183-6262-83B0-16FD-9AA33DC5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68" y="2000713"/>
            <a:ext cx="5249372" cy="28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70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B3AC7-B3B7-0C00-B265-7C4B581B293B}"/>
              </a:ext>
            </a:extLst>
          </p:cNvPr>
          <p:cNvSpPr txBox="1"/>
          <p:nvPr/>
        </p:nvSpPr>
        <p:spPr>
          <a:xfrm>
            <a:off x="714175" y="1556020"/>
            <a:ext cx="76013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History properties: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Length</a:t>
            </a:r>
          </a:p>
          <a:p>
            <a:pPr algn="l"/>
            <a:endParaRPr lang="en-US" dirty="0">
              <a:latin typeface="Raleway Medium" pitchFamily="2" charset="0"/>
            </a:endParaRPr>
          </a:p>
          <a:p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History methods: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Back()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Forward()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Go()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EBF38-7271-CDC2-CE42-E7E7F4339A88}"/>
              </a:ext>
            </a:extLst>
          </p:cNvPr>
          <p:cNvSpPr txBox="1"/>
          <p:nvPr/>
        </p:nvSpPr>
        <p:spPr>
          <a:xfrm>
            <a:off x="714175" y="1032800"/>
            <a:ext cx="6555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History</a:t>
            </a:r>
            <a:r>
              <a:rPr lang="en-US" dirty="0">
                <a:latin typeface="Raleway Medium" pitchFamily="2" charset="0"/>
              </a:rPr>
              <a:t> object holds an array of URLs related to the opened tab (</a:t>
            </a:r>
            <a:r>
              <a:rPr lang="en-US" dirty="0">
                <a:solidFill>
                  <a:srgbClr val="FF0000"/>
                </a:solidFill>
                <a:latin typeface="Raleway Medium" pitchFamily="2" charset="0"/>
              </a:rPr>
              <a:t>NOT</a:t>
            </a:r>
            <a:r>
              <a:rPr lang="en-US" dirty="0">
                <a:latin typeface="Raleway Medium" pitchFamily="2" charset="0"/>
              </a:rPr>
              <a:t> the whole browser).</a:t>
            </a:r>
          </a:p>
        </p:txBody>
      </p:sp>
    </p:spTree>
    <p:extLst>
      <p:ext uri="{BB962C8B-B14F-4D97-AF65-F5344CB8AC3E}">
        <p14:creationId xmlns:p14="http://schemas.microsoft.com/office/powerpoint/2010/main" val="1065409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EBF38-7271-CDC2-CE42-E7E7F4339A88}"/>
              </a:ext>
            </a:extLst>
          </p:cNvPr>
          <p:cNvSpPr txBox="1"/>
          <p:nvPr/>
        </p:nvSpPr>
        <p:spPr>
          <a:xfrm>
            <a:off x="714175" y="1032800"/>
            <a:ext cx="6555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Location</a:t>
            </a:r>
            <a:r>
              <a:rPr lang="en-US" dirty="0">
                <a:latin typeface="Raleway Medium" pitchFamily="2" charset="0"/>
              </a:rPr>
              <a:t> object holds information about the current URL.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70EEF-C5B0-515F-C82A-F56E6B041484}"/>
              </a:ext>
            </a:extLst>
          </p:cNvPr>
          <p:cNvSpPr txBox="1"/>
          <p:nvPr/>
        </p:nvSpPr>
        <p:spPr>
          <a:xfrm>
            <a:off x="714175" y="1340577"/>
            <a:ext cx="76013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Location properties and methods:</a:t>
            </a:r>
            <a:endParaRPr lang="en-US" dirty="0">
              <a:latin typeface="Raleway Medium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4C8361-7709-EE00-EB2F-C7CDCA4D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96" y="1605500"/>
            <a:ext cx="3894981" cy="313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3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objects</a:t>
            </a:r>
            <a:endParaRPr lang="en-US" sz="2000" dirty="0"/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23D83BEE-A85E-291F-7F44-0D80749E1A98}"/>
              </a:ext>
            </a:extLst>
          </p:cNvPr>
          <p:cNvSpPr txBox="1"/>
          <p:nvPr/>
        </p:nvSpPr>
        <p:spPr>
          <a:xfrm>
            <a:off x="437383" y="998201"/>
            <a:ext cx="8097160" cy="30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Built-in objects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" name="Google Shape;553;p38">
            <a:extLst>
              <a:ext uri="{FF2B5EF4-FFF2-40B4-BE49-F238E27FC236}">
                <a16:creationId xmlns:a16="http://schemas.microsoft.com/office/drawing/2014/main" id="{A22DF981-AC52-9AFF-E69B-72D47B240768}"/>
              </a:ext>
            </a:extLst>
          </p:cNvPr>
          <p:cNvSpPr txBox="1"/>
          <p:nvPr/>
        </p:nvSpPr>
        <p:spPr>
          <a:xfrm>
            <a:off x="437383" y="1336336"/>
            <a:ext cx="7968143" cy="311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String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Raleway Medium" pitchFamily="2" charset="0"/>
              </a:rPr>
              <a:t>RegExp</a:t>
            </a:r>
            <a:endParaRPr lang="en-US" dirty="0">
              <a:latin typeface="Raleway Medium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Number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Math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Array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Date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Boolean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Error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18194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51"/>
          <p:cNvGrpSpPr/>
          <p:nvPr/>
        </p:nvGrpSpPr>
        <p:grpSpPr>
          <a:xfrm>
            <a:off x="1045661" y="993983"/>
            <a:ext cx="2877332" cy="3011948"/>
            <a:chOff x="1045661" y="993983"/>
            <a:chExt cx="2877332" cy="3011948"/>
          </a:xfrm>
        </p:grpSpPr>
        <p:grpSp>
          <p:nvGrpSpPr>
            <p:cNvPr id="1169" name="Google Shape;1169;p51"/>
            <p:cNvGrpSpPr/>
            <p:nvPr/>
          </p:nvGrpSpPr>
          <p:grpSpPr>
            <a:xfrm>
              <a:off x="1358393" y="2202908"/>
              <a:ext cx="100275" cy="100275"/>
              <a:chOff x="1852468" y="1793870"/>
              <a:chExt cx="100275" cy="100275"/>
            </a:xfrm>
          </p:grpSpPr>
          <p:sp>
            <p:nvSpPr>
              <p:cNvPr id="1170" name="Google Shape;1170;p51"/>
              <p:cNvSpPr/>
              <p:nvPr/>
            </p:nvSpPr>
            <p:spPr>
              <a:xfrm>
                <a:off x="1895422" y="1793870"/>
                <a:ext cx="1434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671" extrusionOk="0">
                    <a:moveTo>
                      <a:pt x="334" y="1"/>
                    </a:moveTo>
                    <a:cubicBezTo>
                      <a:pt x="134" y="1"/>
                      <a:pt x="0" y="167"/>
                      <a:pt x="0" y="334"/>
                    </a:cubicBezTo>
                    <a:lnTo>
                      <a:pt x="0" y="4337"/>
                    </a:lnTo>
                    <a:cubicBezTo>
                      <a:pt x="0" y="4537"/>
                      <a:pt x="167" y="4671"/>
                      <a:pt x="334" y="4671"/>
                    </a:cubicBezTo>
                    <a:cubicBezTo>
                      <a:pt x="501" y="4671"/>
                      <a:pt x="668" y="4537"/>
                      <a:pt x="668" y="4337"/>
                    </a:cubicBezTo>
                    <a:lnTo>
                      <a:pt x="668" y="334"/>
                    </a:lnTo>
                    <a:cubicBezTo>
                      <a:pt x="668" y="134"/>
                      <a:pt x="568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1"/>
              <p:cNvSpPr/>
              <p:nvPr/>
            </p:nvSpPr>
            <p:spPr>
              <a:xfrm>
                <a:off x="1852468" y="1836824"/>
                <a:ext cx="100275" cy="14362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669" extrusionOk="0">
                    <a:moveTo>
                      <a:pt x="334" y="1"/>
                    </a:moveTo>
                    <a:cubicBezTo>
                      <a:pt x="133" y="1"/>
                      <a:pt x="0" y="168"/>
                      <a:pt x="0" y="335"/>
                    </a:cubicBezTo>
                    <a:cubicBezTo>
                      <a:pt x="0" y="535"/>
                      <a:pt x="167" y="668"/>
                      <a:pt x="334" y="668"/>
                    </a:cubicBezTo>
                    <a:lnTo>
                      <a:pt x="4336" y="668"/>
                    </a:lnTo>
                    <a:cubicBezTo>
                      <a:pt x="4503" y="668"/>
                      <a:pt x="4670" y="535"/>
                      <a:pt x="4670" y="335"/>
                    </a:cubicBezTo>
                    <a:cubicBezTo>
                      <a:pt x="4670" y="134"/>
                      <a:pt x="4503" y="1"/>
                      <a:pt x="43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51"/>
            <p:cNvGrpSpPr/>
            <p:nvPr/>
          </p:nvGrpSpPr>
          <p:grpSpPr>
            <a:xfrm>
              <a:off x="1675592" y="1023041"/>
              <a:ext cx="291492" cy="289222"/>
              <a:chOff x="1967034" y="732675"/>
              <a:chExt cx="186209" cy="184771"/>
            </a:xfrm>
          </p:grpSpPr>
          <p:sp>
            <p:nvSpPr>
              <p:cNvPr id="1173" name="Google Shape;1173;p51"/>
              <p:cNvSpPr/>
              <p:nvPr/>
            </p:nvSpPr>
            <p:spPr>
              <a:xfrm>
                <a:off x="2052964" y="732675"/>
                <a:ext cx="14340" cy="18477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607" extrusionOk="0">
                    <a:moveTo>
                      <a:pt x="334" y="0"/>
                    </a:moveTo>
                    <a:cubicBezTo>
                      <a:pt x="133" y="0"/>
                      <a:pt x="0" y="167"/>
                      <a:pt x="0" y="334"/>
                    </a:cubicBezTo>
                    <a:lnTo>
                      <a:pt x="0" y="8273"/>
                    </a:lnTo>
                    <a:cubicBezTo>
                      <a:pt x="0" y="8506"/>
                      <a:pt x="167" y="8606"/>
                      <a:pt x="334" y="8606"/>
                    </a:cubicBezTo>
                    <a:cubicBezTo>
                      <a:pt x="500" y="8606"/>
                      <a:pt x="667" y="8506"/>
                      <a:pt x="667" y="8339"/>
                    </a:cubicBezTo>
                    <a:lnTo>
                      <a:pt x="667" y="334"/>
                    </a:lnTo>
                    <a:cubicBezTo>
                      <a:pt x="667" y="100"/>
                      <a:pt x="500" y="0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1"/>
              <p:cNvSpPr/>
              <p:nvPr/>
            </p:nvSpPr>
            <p:spPr>
              <a:xfrm>
                <a:off x="1967034" y="817167"/>
                <a:ext cx="186209" cy="1434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668" extrusionOk="0">
                    <a:moveTo>
                      <a:pt x="334" y="0"/>
                    </a:moveTo>
                    <a:cubicBezTo>
                      <a:pt x="134" y="0"/>
                      <a:pt x="0" y="134"/>
                      <a:pt x="0" y="334"/>
                    </a:cubicBezTo>
                    <a:cubicBezTo>
                      <a:pt x="0" y="567"/>
                      <a:pt x="167" y="667"/>
                      <a:pt x="334" y="667"/>
                    </a:cubicBezTo>
                    <a:lnTo>
                      <a:pt x="8339" y="667"/>
                    </a:lnTo>
                    <a:cubicBezTo>
                      <a:pt x="8506" y="667"/>
                      <a:pt x="8673" y="567"/>
                      <a:pt x="8673" y="334"/>
                    </a:cubicBezTo>
                    <a:cubicBezTo>
                      <a:pt x="8673" y="134"/>
                      <a:pt x="8506" y="0"/>
                      <a:pt x="83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51"/>
            <p:cNvGrpSpPr/>
            <p:nvPr/>
          </p:nvGrpSpPr>
          <p:grpSpPr>
            <a:xfrm>
              <a:off x="3518992" y="993983"/>
              <a:ext cx="114868" cy="114888"/>
              <a:chOff x="981426" y="1951871"/>
              <a:chExt cx="118604" cy="118625"/>
            </a:xfrm>
          </p:grpSpPr>
          <p:sp>
            <p:nvSpPr>
              <p:cNvPr id="1176" name="Google Shape;1176;p51"/>
              <p:cNvSpPr/>
              <p:nvPr/>
            </p:nvSpPr>
            <p:spPr>
              <a:xfrm>
                <a:off x="1033144" y="1951871"/>
                <a:ext cx="15172" cy="118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739" extrusionOk="0">
                    <a:moveTo>
                      <a:pt x="367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338"/>
                    </a:lnTo>
                    <a:cubicBezTo>
                      <a:pt x="0" y="5571"/>
                      <a:pt x="167" y="5738"/>
                      <a:pt x="367" y="5738"/>
                    </a:cubicBezTo>
                    <a:cubicBezTo>
                      <a:pt x="567" y="5738"/>
                      <a:pt x="734" y="5505"/>
                      <a:pt x="734" y="5338"/>
                    </a:cubicBezTo>
                    <a:lnTo>
                      <a:pt x="734" y="401"/>
                    </a:lnTo>
                    <a:cubicBezTo>
                      <a:pt x="734" y="167"/>
                      <a:pt x="567" y="1"/>
                      <a:pt x="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>
                <a:off x="981426" y="2002907"/>
                <a:ext cx="118604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768" extrusionOk="0">
                    <a:moveTo>
                      <a:pt x="367" y="0"/>
                    </a:moveTo>
                    <a:cubicBezTo>
                      <a:pt x="167" y="0"/>
                      <a:pt x="0" y="167"/>
                      <a:pt x="0" y="367"/>
                    </a:cubicBezTo>
                    <a:cubicBezTo>
                      <a:pt x="0" y="601"/>
                      <a:pt x="167" y="767"/>
                      <a:pt x="367" y="767"/>
                    </a:cubicBezTo>
                    <a:lnTo>
                      <a:pt x="5337" y="767"/>
                    </a:lnTo>
                    <a:cubicBezTo>
                      <a:pt x="5571" y="767"/>
                      <a:pt x="5738" y="601"/>
                      <a:pt x="5704" y="367"/>
                    </a:cubicBezTo>
                    <a:cubicBezTo>
                      <a:pt x="5704" y="167"/>
                      <a:pt x="5538" y="0"/>
                      <a:pt x="5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8" name="Google Shape;1178;p51"/>
            <p:cNvGrpSpPr/>
            <p:nvPr/>
          </p:nvGrpSpPr>
          <p:grpSpPr>
            <a:xfrm>
              <a:off x="3709291" y="3792229"/>
              <a:ext cx="213702" cy="213702"/>
              <a:chOff x="2485945" y="2065643"/>
              <a:chExt cx="220652" cy="220652"/>
            </a:xfrm>
          </p:grpSpPr>
          <p:sp>
            <p:nvSpPr>
              <p:cNvPr id="1179" name="Google Shape;1179;p51"/>
              <p:cNvSpPr/>
              <p:nvPr/>
            </p:nvSpPr>
            <p:spPr>
              <a:xfrm>
                <a:off x="2588678" y="2065643"/>
                <a:ext cx="15875" cy="22065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75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401"/>
                    </a:cubicBezTo>
                    <a:lnTo>
                      <a:pt x="1" y="10308"/>
                    </a:lnTo>
                    <a:cubicBezTo>
                      <a:pt x="1" y="10508"/>
                      <a:pt x="168" y="10675"/>
                      <a:pt x="368" y="10675"/>
                    </a:cubicBezTo>
                    <a:cubicBezTo>
                      <a:pt x="601" y="10675"/>
                      <a:pt x="768" y="10475"/>
                      <a:pt x="768" y="10275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1"/>
              <p:cNvSpPr/>
              <p:nvPr/>
            </p:nvSpPr>
            <p:spPr>
              <a:xfrm>
                <a:off x="2485945" y="2168376"/>
                <a:ext cx="22065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69" extrusionOk="0">
                    <a:moveTo>
                      <a:pt x="401" y="1"/>
                    </a:moveTo>
                    <a:cubicBezTo>
                      <a:pt x="167" y="1"/>
                      <a:pt x="1" y="168"/>
                      <a:pt x="1" y="368"/>
                    </a:cubicBezTo>
                    <a:cubicBezTo>
                      <a:pt x="1" y="601"/>
                      <a:pt x="167" y="768"/>
                      <a:pt x="401" y="768"/>
                    </a:cubicBezTo>
                    <a:lnTo>
                      <a:pt x="10275" y="768"/>
                    </a:lnTo>
                    <a:cubicBezTo>
                      <a:pt x="10508" y="768"/>
                      <a:pt x="10675" y="601"/>
                      <a:pt x="10641" y="368"/>
                    </a:cubicBezTo>
                    <a:cubicBezTo>
                      <a:pt x="10641" y="168"/>
                      <a:pt x="10475" y="1"/>
                      <a:pt x="10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1" name="Google Shape;1181;p51"/>
            <p:cNvSpPr/>
            <p:nvPr/>
          </p:nvSpPr>
          <p:spPr>
            <a:xfrm>
              <a:off x="1045661" y="3714599"/>
              <a:ext cx="260460" cy="234434"/>
            </a:xfrm>
            <a:custGeom>
              <a:avLst/>
              <a:gdLst/>
              <a:ahLst/>
              <a:cxnLst/>
              <a:rect l="l" t="t" r="r" b="b"/>
              <a:pathLst>
                <a:path w="13010" h="11710" extrusionOk="0">
                  <a:moveTo>
                    <a:pt x="9140" y="735"/>
                  </a:moveTo>
                  <a:cubicBezTo>
                    <a:pt x="10808" y="735"/>
                    <a:pt x="12143" y="2102"/>
                    <a:pt x="12143" y="3737"/>
                  </a:cubicBezTo>
                  <a:cubicBezTo>
                    <a:pt x="12143" y="4538"/>
                    <a:pt x="11842" y="5238"/>
                    <a:pt x="11342" y="5772"/>
                  </a:cubicBezTo>
                  <a:lnTo>
                    <a:pt x="6472" y="10609"/>
                  </a:lnTo>
                  <a:lnTo>
                    <a:pt x="1768" y="5939"/>
                  </a:lnTo>
                  <a:lnTo>
                    <a:pt x="1602" y="5805"/>
                  </a:lnTo>
                  <a:cubicBezTo>
                    <a:pt x="1101" y="5238"/>
                    <a:pt x="801" y="4504"/>
                    <a:pt x="801" y="3737"/>
                  </a:cubicBezTo>
                  <a:cubicBezTo>
                    <a:pt x="801" y="2069"/>
                    <a:pt x="2135" y="735"/>
                    <a:pt x="3803" y="735"/>
                  </a:cubicBezTo>
                  <a:cubicBezTo>
                    <a:pt x="4771" y="735"/>
                    <a:pt x="5638" y="1168"/>
                    <a:pt x="6105" y="1936"/>
                  </a:cubicBezTo>
                  <a:lnTo>
                    <a:pt x="6438" y="2369"/>
                  </a:lnTo>
                  <a:lnTo>
                    <a:pt x="6772" y="1936"/>
                  </a:lnTo>
                  <a:cubicBezTo>
                    <a:pt x="7306" y="1168"/>
                    <a:pt x="8173" y="735"/>
                    <a:pt x="9140" y="735"/>
                  </a:cubicBezTo>
                  <a:close/>
                  <a:moveTo>
                    <a:pt x="3803" y="1"/>
                  </a:moveTo>
                  <a:cubicBezTo>
                    <a:pt x="1735" y="1"/>
                    <a:pt x="0" y="1669"/>
                    <a:pt x="0" y="3737"/>
                  </a:cubicBezTo>
                  <a:cubicBezTo>
                    <a:pt x="0" y="4704"/>
                    <a:pt x="367" y="5638"/>
                    <a:pt x="1035" y="6339"/>
                  </a:cubicBezTo>
                  <a:lnTo>
                    <a:pt x="6505" y="11709"/>
                  </a:lnTo>
                  <a:lnTo>
                    <a:pt x="11809" y="6539"/>
                  </a:lnTo>
                  <a:lnTo>
                    <a:pt x="12009" y="6339"/>
                  </a:lnTo>
                  <a:cubicBezTo>
                    <a:pt x="12643" y="5638"/>
                    <a:pt x="13010" y="4704"/>
                    <a:pt x="13010" y="3737"/>
                  </a:cubicBezTo>
                  <a:cubicBezTo>
                    <a:pt x="13010" y="1702"/>
                    <a:pt x="11309" y="1"/>
                    <a:pt x="9240" y="1"/>
                  </a:cubicBezTo>
                  <a:cubicBezTo>
                    <a:pt x="8173" y="1"/>
                    <a:pt x="7239" y="401"/>
                    <a:pt x="6505" y="1135"/>
                  </a:cubicBezTo>
                  <a:cubicBezTo>
                    <a:pt x="5805" y="401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51"/>
          <p:cNvGrpSpPr/>
          <p:nvPr/>
        </p:nvGrpSpPr>
        <p:grpSpPr>
          <a:xfrm>
            <a:off x="2840803" y="5746120"/>
            <a:ext cx="101493" cy="100059"/>
            <a:chOff x="2938383" y="4189381"/>
            <a:chExt cx="104794" cy="103313"/>
          </a:xfrm>
        </p:grpSpPr>
        <p:sp>
          <p:nvSpPr>
            <p:cNvPr id="1183" name="Google Shape;1183;p51"/>
            <p:cNvSpPr/>
            <p:nvPr/>
          </p:nvSpPr>
          <p:spPr>
            <a:xfrm>
              <a:off x="2983298" y="4189381"/>
              <a:ext cx="14987" cy="103313"/>
            </a:xfrm>
            <a:custGeom>
              <a:avLst/>
              <a:gdLst/>
              <a:ahLst/>
              <a:cxnLst/>
              <a:rect l="l" t="t" r="r" b="b"/>
              <a:pathLst>
                <a:path w="668" h="4605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lnTo>
                    <a:pt x="0" y="4271"/>
                  </a:lnTo>
                  <a:cubicBezTo>
                    <a:pt x="0" y="4504"/>
                    <a:pt x="167" y="4604"/>
                    <a:pt x="334" y="4604"/>
                  </a:cubicBezTo>
                  <a:cubicBezTo>
                    <a:pt x="500" y="4604"/>
                    <a:pt x="634" y="4504"/>
                    <a:pt x="667" y="4337"/>
                  </a:cubicBezTo>
                  <a:lnTo>
                    <a:pt x="667" y="334"/>
                  </a:lnTo>
                  <a:cubicBezTo>
                    <a:pt x="667" y="101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2938383" y="4232792"/>
              <a:ext cx="104794" cy="14987"/>
            </a:xfrm>
            <a:custGeom>
              <a:avLst/>
              <a:gdLst/>
              <a:ahLst/>
              <a:cxnLst/>
              <a:rect l="l" t="t" r="r" b="b"/>
              <a:pathLst>
                <a:path w="4671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68"/>
                    <a:pt x="167" y="668"/>
                    <a:pt x="334" y="668"/>
                  </a:cubicBezTo>
                  <a:lnTo>
                    <a:pt x="4337" y="668"/>
                  </a:lnTo>
                  <a:cubicBezTo>
                    <a:pt x="4504" y="668"/>
                    <a:pt x="4637" y="568"/>
                    <a:pt x="4671" y="334"/>
                  </a:cubicBezTo>
                  <a:cubicBezTo>
                    <a:pt x="4671" y="134"/>
                    <a:pt x="4504" y="1"/>
                    <a:pt x="4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5" name="Google Shape;1185;p51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CSS</a:t>
            </a:r>
          </a:p>
        </p:txBody>
      </p:sp>
      <p:sp>
        <p:nvSpPr>
          <p:cNvPr id="6" name="Google Shape;1405;p58">
            <a:extLst>
              <a:ext uri="{FF2B5EF4-FFF2-40B4-BE49-F238E27FC236}">
                <a16:creationId xmlns:a16="http://schemas.microsoft.com/office/drawing/2014/main" id="{821F66FB-86B9-E661-D331-4F84A0750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786" y="972961"/>
            <a:ext cx="5232765" cy="121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Thanks</a:t>
            </a:r>
            <a:r>
              <a:rPr lang="en" dirty="0">
                <a:solidFill>
                  <a:schemeClr val="dk2"/>
                </a:solidFill>
              </a:rPr>
              <a:t>!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06" name="Google Shape;1406;p58"/>
          <p:cNvSpPr txBox="1">
            <a:spLocks noGrp="1"/>
          </p:cNvSpPr>
          <p:nvPr>
            <p:ph type="subTitle" idx="1"/>
          </p:nvPr>
        </p:nvSpPr>
        <p:spPr>
          <a:xfrm>
            <a:off x="2430680" y="2423271"/>
            <a:ext cx="4823400" cy="111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Does anyone have any question?</a:t>
            </a:r>
            <a:endParaRPr lang="ar-EG"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ReemHassan160299@gmail.com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+201092427577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objects </a:t>
            </a:r>
            <a:r>
              <a:rPr lang="en-US" sz="2000" dirty="0"/>
              <a:t>Cont.</a:t>
            </a:r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23D83BEE-A85E-291F-7F44-0D80749E1A98}"/>
              </a:ext>
            </a:extLst>
          </p:cNvPr>
          <p:cNvSpPr txBox="1"/>
          <p:nvPr/>
        </p:nvSpPr>
        <p:spPr>
          <a:xfrm>
            <a:off x="437383" y="998201"/>
            <a:ext cx="8097160" cy="30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Number methods: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266" name="Picture 2" descr="Simple Method Used For JS Number Formats | EDUCBA">
            <a:extLst>
              <a:ext uri="{FF2B5EF4-FFF2-40B4-BE49-F238E27FC236}">
                <a16:creationId xmlns:a16="http://schemas.microsoft.com/office/drawing/2014/main" id="{90829AA4-5F11-B6E3-7A1D-32D6F40B0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27" y="1555699"/>
            <a:ext cx="61722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41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objects </a:t>
            </a:r>
            <a:r>
              <a:rPr lang="en-US" sz="2000" dirty="0"/>
              <a:t>Cont.</a:t>
            </a:r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23D83BEE-A85E-291F-7F44-0D80749E1A98}"/>
              </a:ext>
            </a:extLst>
          </p:cNvPr>
          <p:cNvSpPr txBox="1"/>
          <p:nvPr/>
        </p:nvSpPr>
        <p:spPr>
          <a:xfrm>
            <a:off x="437383" y="998201"/>
            <a:ext cx="8097160" cy="30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Math methods: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290" name="Picture 2" descr="Math Functions | Javascript math, Learn computer coding, Programming  tutorial">
            <a:extLst>
              <a:ext uri="{FF2B5EF4-FFF2-40B4-BE49-F238E27FC236}">
                <a16:creationId xmlns:a16="http://schemas.microsoft.com/office/drawing/2014/main" id="{552BFC8A-FBF2-99D6-EB6D-5E4080AE7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t="23736" r="4733" b="7170"/>
          <a:stretch/>
        </p:blipFill>
        <p:spPr bwMode="auto">
          <a:xfrm>
            <a:off x="2247977" y="1472926"/>
            <a:ext cx="4648046" cy="355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9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objects </a:t>
            </a:r>
            <a:r>
              <a:rPr lang="en-US" sz="2000" dirty="0"/>
              <a:t>Cont.</a:t>
            </a:r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23D83BEE-A85E-291F-7F44-0D80749E1A98}"/>
              </a:ext>
            </a:extLst>
          </p:cNvPr>
          <p:cNvSpPr txBox="1"/>
          <p:nvPr/>
        </p:nvSpPr>
        <p:spPr>
          <a:xfrm>
            <a:off x="437383" y="998201"/>
            <a:ext cx="8097160" cy="30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Array methods: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3314" name="Picture 2" descr="Javascript: Array methods cheatsheet">
            <a:extLst>
              <a:ext uri="{FF2B5EF4-FFF2-40B4-BE49-F238E27FC236}">
                <a16:creationId xmlns:a16="http://schemas.microsoft.com/office/drawing/2014/main" id="{4589CF39-6EE5-73ED-01EC-330E179B7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83" y="1706804"/>
            <a:ext cx="2601062" cy="195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JavaScript Array Methods: 15 Definitions, Examples, How To, 51% OFF">
            <a:extLst>
              <a:ext uri="{FF2B5EF4-FFF2-40B4-BE49-F238E27FC236}">
                <a16:creationId xmlns:a16="http://schemas.microsoft.com/office/drawing/2014/main" id="{2D4594E5-AA3B-0068-A4C0-24CCFD91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27" y="1706803"/>
            <a:ext cx="2601062" cy="195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Array Methods In Javascript | sitiodavovo.com.br">
            <a:extLst>
              <a:ext uri="{FF2B5EF4-FFF2-40B4-BE49-F238E27FC236}">
                <a16:creationId xmlns:a16="http://schemas.microsoft.com/office/drawing/2014/main" id="{AE1F7967-D374-6412-1CFB-BF36D527C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8"/>
          <a:stretch/>
        </p:blipFill>
        <p:spPr bwMode="auto">
          <a:xfrm>
            <a:off x="6026471" y="1706803"/>
            <a:ext cx="2721447" cy="195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79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objects </a:t>
            </a:r>
            <a:r>
              <a:rPr lang="en-US" sz="2000" dirty="0"/>
              <a:t>Cont.</a:t>
            </a:r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23D83BEE-A85E-291F-7F44-0D80749E1A98}"/>
              </a:ext>
            </a:extLst>
          </p:cNvPr>
          <p:cNvSpPr txBox="1"/>
          <p:nvPr/>
        </p:nvSpPr>
        <p:spPr>
          <a:xfrm>
            <a:off x="437383" y="998201"/>
            <a:ext cx="8097160" cy="30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Associative array: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" name="Google Shape;553;p38">
            <a:extLst>
              <a:ext uri="{FF2B5EF4-FFF2-40B4-BE49-F238E27FC236}">
                <a16:creationId xmlns:a16="http://schemas.microsoft.com/office/drawing/2014/main" id="{612F91FB-031C-5DBB-B13E-7A00EDE41F8B}"/>
              </a:ext>
            </a:extLst>
          </p:cNvPr>
          <p:cNvSpPr txBox="1"/>
          <p:nvPr/>
        </p:nvSpPr>
        <p:spPr>
          <a:xfrm>
            <a:off x="437383" y="1412124"/>
            <a:ext cx="7723018" cy="231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special type of array </a:t>
            </a:r>
            <a:r>
              <a:rPr lang="en-US" dirty="0">
                <a:latin typeface="Raleway Medium" pitchFamily="2" charset="0"/>
              </a:rPr>
              <a:t>that contains key-value pairs (not indexes)</a:t>
            </a:r>
          </a:p>
          <a:p>
            <a:endParaRPr lang="en-US" dirty="0">
              <a:latin typeface="Raleway Medium" pitchFamily="2" charset="0"/>
            </a:endParaRPr>
          </a:p>
          <a:p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Key</a:t>
            </a:r>
            <a:r>
              <a:rPr lang="en-US" dirty="0">
                <a:latin typeface="Raleway Medium" pitchFamily="2" charset="0"/>
              </a:rPr>
              <a:t> of this array is always a string or a variable that holds string value, while the 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value</a:t>
            </a:r>
            <a:r>
              <a:rPr lang="en-US" dirty="0">
                <a:latin typeface="Raleway Medium" pitchFamily="2" charset="0"/>
              </a:rPr>
              <a:t> can hold anything.</a:t>
            </a:r>
            <a:br>
              <a:rPr lang="en-US" dirty="0">
                <a:latin typeface="Raleway Medium" pitchFamily="2" charset="0"/>
              </a:rPr>
            </a:br>
            <a:endParaRPr lang="en-US" dirty="0">
              <a:latin typeface="Raleway Medium" pitchFamily="2" charset="0"/>
            </a:endParaRPr>
          </a:p>
          <a:p>
            <a:r>
              <a:rPr lang="en-US" dirty="0">
                <a:latin typeface="Raleway Medium" pitchFamily="2" charset="0"/>
              </a:rPr>
              <a:t>Normal array methods cannot be used on the associative array.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For loop cannot be used to loop on associative array, instead for-in loop is used.</a:t>
            </a:r>
          </a:p>
        </p:txBody>
      </p:sp>
    </p:spTree>
    <p:extLst>
      <p:ext uri="{BB962C8B-B14F-4D97-AF65-F5344CB8AC3E}">
        <p14:creationId xmlns:p14="http://schemas.microsoft.com/office/powerpoint/2010/main" val="295699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objects </a:t>
            </a:r>
            <a:r>
              <a:rPr lang="en-US" sz="2000" dirty="0"/>
              <a:t>Cont.</a:t>
            </a:r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23D83BEE-A85E-291F-7F44-0D80749E1A98}"/>
              </a:ext>
            </a:extLst>
          </p:cNvPr>
          <p:cNvSpPr txBox="1"/>
          <p:nvPr/>
        </p:nvSpPr>
        <p:spPr>
          <a:xfrm>
            <a:off x="437383" y="998201"/>
            <a:ext cx="8097160" cy="30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Date: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5377F-76EA-EFBB-7EC4-FBD41B9A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84" y="1361659"/>
            <a:ext cx="6707248" cy="34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0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objects </a:t>
            </a:r>
            <a:r>
              <a:rPr lang="en-US" sz="2000" dirty="0"/>
              <a:t>Cont.</a:t>
            </a:r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23D83BEE-A85E-291F-7F44-0D80749E1A98}"/>
              </a:ext>
            </a:extLst>
          </p:cNvPr>
          <p:cNvSpPr txBox="1"/>
          <p:nvPr/>
        </p:nvSpPr>
        <p:spPr>
          <a:xfrm>
            <a:off x="437383" y="998201"/>
            <a:ext cx="8097160" cy="30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Date get methods: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26" name="Picture 2" descr="Learn About The JavaScript Date Object How To Use It, 56% OFF">
            <a:extLst>
              <a:ext uri="{FF2B5EF4-FFF2-40B4-BE49-F238E27FC236}">
                <a16:creationId xmlns:a16="http://schemas.microsoft.com/office/drawing/2014/main" id="{2EFC2878-8448-B600-AD3F-B934D4053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5"/>
          <a:stretch/>
        </p:blipFill>
        <p:spPr bwMode="auto">
          <a:xfrm>
            <a:off x="2332955" y="1570901"/>
            <a:ext cx="5084805" cy="33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6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objects </a:t>
            </a:r>
            <a:r>
              <a:rPr lang="en-US" sz="2000" dirty="0"/>
              <a:t>Cont.</a:t>
            </a:r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23D83BEE-A85E-291F-7F44-0D80749E1A98}"/>
              </a:ext>
            </a:extLst>
          </p:cNvPr>
          <p:cNvSpPr txBox="1"/>
          <p:nvPr/>
        </p:nvSpPr>
        <p:spPr>
          <a:xfrm>
            <a:off x="437383" y="998201"/>
            <a:ext cx="8097160" cy="30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Date set methods: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050" name="Picture 2" descr="Java Script. - ppt download">
            <a:extLst>
              <a:ext uri="{FF2B5EF4-FFF2-40B4-BE49-F238E27FC236}">
                <a16:creationId xmlns:a16="http://schemas.microsoft.com/office/drawing/2014/main" id="{7C1285FB-2638-0BE4-9E50-338DC6BCF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5" b="13366"/>
          <a:stretch/>
        </p:blipFill>
        <p:spPr bwMode="auto">
          <a:xfrm>
            <a:off x="2122168" y="1570901"/>
            <a:ext cx="5725608" cy="3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22980"/>
      </p:ext>
    </p:extLst>
  </p:cSld>
  <p:clrMapOvr>
    <a:masterClrMapping/>
  </p:clrMapOvr>
</p:sld>
</file>

<file path=ppt/theme/theme1.xml><?xml version="1.0" encoding="utf-8"?>
<a:theme xmlns:a="http://schemas.openxmlformats.org/drawingml/2006/main" name="Web Design Marketing Plan for a Health Care Center by Slidesgo">
  <a:themeElements>
    <a:clrScheme name="Simple Light">
      <a:dk1>
        <a:srgbClr val="000000"/>
      </a:dk1>
      <a:lt1>
        <a:srgbClr val="F2F5FF"/>
      </a:lt1>
      <a:dk2>
        <a:srgbClr val="2F3CB4"/>
      </a:dk2>
      <a:lt2>
        <a:srgbClr val="6F7CF8"/>
      </a:lt2>
      <a:accent1>
        <a:srgbClr val="5560C7"/>
      </a:accent1>
      <a:accent2>
        <a:srgbClr val="2A36A7"/>
      </a:accent2>
      <a:accent3>
        <a:srgbClr val="DBE2FF"/>
      </a:accent3>
      <a:accent4>
        <a:srgbClr val="BFCBFC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17206</TotalTime>
  <Words>336</Words>
  <Application>Microsoft Office PowerPoint</Application>
  <PresentationFormat>On-screen Show (16:9)</PresentationFormat>
  <Paragraphs>81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Verdana</vt:lpstr>
      <vt:lpstr>Arial</vt:lpstr>
      <vt:lpstr>Viga</vt:lpstr>
      <vt:lpstr>Raleway</vt:lpstr>
      <vt:lpstr>Poppins Medium</vt:lpstr>
      <vt:lpstr>Raleway Medium</vt:lpstr>
      <vt:lpstr>Web Design Marketing Plan for a Health Care Center by Slidesgo</vt:lpstr>
      <vt:lpstr>Front-End Web Development Using React  (Client Side Technologies - JavaScript)</vt:lpstr>
      <vt:lpstr>JavaScript objects</vt:lpstr>
      <vt:lpstr>JavaScript objects Cont.</vt:lpstr>
      <vt:lpstr>JavaScript objects Cont.</vt:lpstr>
      <vt:lpstr>JavaScript objects Cont.</vt:lpstr>
      <vt:lpstr>JavaScript objects Cont.</vt:lpstr>
      <vt:lpstr>JavaScript objects Cont.</vt:lpstr>
      <vt:lpstr>JavaScript objects Cont.</vt:lpstr>
      <vt:lpstr>JavaScript objects Cont.</vt:lpstr>
      <vt:lpstr>JavaScript objects Cont.</vt:lpstr>
      <vt:lpstr>DOM and BOM</vt:lpstr>
      <vt:lpstr>What is the difference between BOM and DOM?</vt:lpstr>
      <vt:lpstr>Window object</vt:lpstr>
      <vt:lpstr>Window</vt:lpstr>
      <vt:lpstr>Window Cont.</vt:lpstr>
      <vt:lpstr>Screen</vt:lpstr>
      <vt:lpstr>Navigator</vt:lpstr>
      <vt:lpstr>History</vt:lpstr>
      <vt:lpstr>Location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reem hassan</cp:lastModifiedBy>
  <cp:revision>410</cp:revision>
  <dcterms:modified xsi:type="dcterms:W3CDTF">2024-07-30T17:54:03Z</dcterms:modified>
</cp:coreProperties>
</file>